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1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Override2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sldIdLst>
    <p:sldId id="422" r:id="rId2"/>
    <p:sldId id="429" r:id="rId3"/>
    <p:sldId id="431" r:id="rId4"/>
    <p:sldId id="428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388" r:id="rId14"/>
    <p:sldId id="297" r:id="rId15"/>
    <p:sldId id="391" r:id="rId16"/>
    <p:sldId id="392" r:id="rId17"/>
    <p:sldId id="421" r:id="rId18"/>
    <p:sldId id="430" r:id="rId19"/>
    <p:sldId id="424" r:id="rId20"/>
    <p:sldId id="403" r:id="rId21"/>
    <p:sldId id="399" r:id="rId22"/>
    <p:sldId id="378" r:id="rId23"/>
    <p:sldId id="402" r:id="rId24"/>
    <p:sldId id="339" r:id="rId25"/>
    <p:sldId id="373" r:id="rId26"/>
    <p:sldId id="401" r:id="rId27"/>
    <p:sldId id="284" r:id="rId28"/>
    <p:sldId id="408" r:id="rId29"/>
    <p:sldId id="426" r:id="rId30"/>
    <p:sldId id="380" r:id="rId31"/>
    <p:sldId id="427" r:id="rId32"/>
    <p:sldId id="404" r:id="rId33"/>
    <p:sldId id="425" r:id="rId34"/>
    <p:sldId id="393" r:id="rId35"/>
    <p:sldId id="432" r:id="rId3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CC"/>
    <a:srgbClr val="0033CC"/>
    <a:srgbClr val="000099"/>
    <a:srgbClr val="240ECA"/>
    <a:srgbClr val="116919"/>
    <a:srgbClr val="1E5C1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866" autoAdjust="0"/>
    <p:restoredTop sz="93728" autoAdjust="0"/>
  </p:normalViewPr>
  <p:slideViewPr>
    <p:cSldViewPr>
      <p:cViewPr>
        <p:scale>
          <a:sx n="100" d="100"/>
          <a:sy n="100" d="100"/>
        </p:scale>
        <p:origin x="-282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40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D3306-35E7-41AC-8BA6-8DE9EDBB43C8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A144CA-3AF8-4AA7-A29E-8ECC5B3CC685}">
      <dgm:prSet phldrT="[Tekst]"/>
      <dgm:spPr>
        <a:solidFill>
          <a:srgbClr val="CCECFF"/>
        </a:solidFill>
      </dgm:spPr>
      <dgm:t>
        <a:bodyPr/>
        <a:lstStyle/>
        <a:p>
          <a:r>
            <a:rPr lang="pl-PL" dirty="0"/>
            <a:t/>
          </a:r>
          <a:br>
            <a:rPr lang="pl-PL" dirty="0"/>
          </a:br>
          <a:r>
            <a:rPr lang="pl-PL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 letnie Technikum</a:t>
          </a:r>
        </a:p>
      </dgm:t>
    </dgm:pt>
    <dgm:pt modelId="{562146F7-53D3-4818-A722-FB919C5E72EC}" type="parTrans" cxnId="{7DB9A12A-6F6C-4D76-B554-F5D8CAFD1329}">
      <dgm:prSet/>
      <dgm:spPr/>
      <dgm:t>
        <a:bodyPr/>
        <a:lstStyle/>
        <a:p>
          <a:endParaRPr lang="pl-PL"/>
        </a:p>
      </dgm:t>
    </dgm:pt>
    <dgm:pt modelId="{39802E84-7E4A-4418-A379-36FEBF541ACF}" type="sibTrans" cxnId="{7DB9A12A-6F6C-4D76-B554-F5D8CAFD1329}">
      <dgm:prSet/>
      <dgm:spPr/>
      <dgm:t>
        <a:bodyPr/>
        <a:lstStyle/>
        <a:p>
          <a:endParaRPr lang="pl-PL"/>
        </a:p>
      </dgm:t>
    </dgm:pt>
    <dgm:pt modelId="{0BF3B96E-A22C-4E97-8F7F-7DD3F844770E}" type="pres">
      <dgm:prSet presAssocID="{68ED3306-35E7-41AC-8BA6-8DE9EDBB43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C6B74C8-2B53-44DA-B102-8DF27E8803E8}" type="pres">
      <dgm:prSet presAssocID="{F2A144CA-3AF8-4AA7-A29E-8ECC5B3CC685}" presName="composite" presStyleCnt="0"/>
      <dgm:spPr/>
    </dgm:pt>
    <dgm:pt modelId="{3D427287-850F-4F9B-8A81-643F2BA4ED3C}" type="pres">
      <dgm:prSet presAssocID="{F2A144CA-3AF8-4AA7-A29E-8ECC5B3CC68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77811C-486A-4454-8AAA-B9CBD2025BCD}" type="pres">
      <dgm:prSet presAssocID="{F2A144CA-3AF8-4AA7-A29E-8ECC5B3CC685}" presName="descendantText" presStyleLbl="alignAcc1" presStyleIdx="0" presStyleCnt="1">
        <dgm:presLayoutVars>
          <dgm:bulletEnabled val="1"/>
        </dgm:presLayoutVars>
      </dgm:prSet>
      <dgm:spPr>
        <a:solidFill>
          <a:srgbClr val="99CCFF">
            <a:alpha val="89804"/>
          </a:srgbClr>
        </a:solidFill>
      </dgm:spPr>
    </dgm:pt>
  </dgm:ptLst>
  <dgm:cxnLst>
    <dgm:cxn modelId="{DF08E19D-BBB3-4CFA-9308-443D1192AC2D}" type="presOf" srcId="{68ED3306-35E7-41AC-8BA6-8DE9EDBB43C8}" destId="{0BF3B96E-A22C-4E97-8F7F-7DD3F844770E}" srcOrd="0" destOrd="0" presId="urn:microsoft.com/office/officeart/2005/8/layout/chevron2"/>
    <dgm:cxn modelId="{7DB9A12A-6F6C-4D76-B554-F5D8CAFD1329}" srcId="{68ED3306-35E7-41AC-8BA6-8DE9EDBB43C8}" destId="{F2A144CA-3AF8-4AA7-A29E-8ECC5B3CC685}" srcOrd="0" destOrd="0" parTransId="{562146F7-53D3-4818-A722-FB919C5E72EC}" sibTransId="{39802E84-7E4A-4418-A379-36FEBF541ACF}"/>
    <dgm:cxn modelId="{603260C3-6B89-4E09-90FF-FCB2127F2C08}" type="presOf" srcId="{F2A144CA-3AF8-4AA7-A29E-8ECC5B3CC685}" destId="{3D427287-850F-4F9B-8A81-643F2BA4ED3C}" srcOrd="0" destOrd="0" presId="urn:microsoft.com/office/officeart/2005/8/layout/chevron2"/>
    <dgm:cxn modelId="{21F22201-7F35-4BA5-B17D-2F7F8345AD89}" type="presParOf" srcId="{0BF3B96E-A22C-4E97-8F7F-7DD3F844770E}" destId="{8C6B74C8-2B53-44DA-B102-8DF27E8803E8}" srcOrd="0" destOrd="0" presId="urn:microsoft.com/office/officeart/2005/8/layout/chevron2"/>
    <dgm:cxn modelId="{E4DCA64D-CAB7-4198-8617-63467447174C}" type="presParOf" srcId="{8C6B74C8-2B53-44DA-B102-8DF27E8803E8}" destId="{3D427287-850F-4F9B-8A81-643F2BA4ED3C}" srcOrd="0" destOrd="0" presId="urn:microsoft.com/office/officeart/2005/8/layout/chevron2"/>
    <dgm:cxn modelId="{4912732A-D2A5-42BA-8727-B5DE9D785B99}" type="presParOf" srcId="{8C6B74C8-2B53-44DA-B102-8DF27E8803E8}" destId="{6677811C-486A-4454-8AAA-B9CBD2025B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0490E48-AFB5-4EFF-9F8B-F3DA4E6FBA10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1079691-6FE2-4030-9591-70D62032885E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200" b="1" dirty="0">
              <a:latin typeface="Times New Roman" pitchFamily="18" charset="0"/>
              <a:cs typeface="Times New Roman" pitchFamily="18" charset="0"/>
            </a:rPr>
            <a:t>Kwalifikacja </a:t>
          </a:r>
        </a:p>
        <a:p>
          <a:r>
            <a:rPr lang="pl-PL" sz="2200" b="1" dirty="0">
              <a:latin typeface="Times New Roman" pitchFamily="18" charset="0"/>
              <a:cs typeface="Times New Roman" pitchFamily="18" charset="0"/>
            </a:rPr>
            <a:t>HGT.06 </a:t>
          </a:r>
        </a:p>
        <a:p>
          <a:r>
            <a:rPr lang="pl-PL" sz="2200" b="1" dirty="0">
              <a:latin typeface="Times New Roman" pitchFamily="18" charset="0"/>
              <a:cs typeface="Times New Roman" pitchFamily="18" charset="0"/>
            </a:rPr>
            <a:t>Planowanie </a:t>
          </a:r>
          <a:r>
            <a:rPr lang="pl-PL" sz="2200" b="1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pl-PL" sz="2200" b="1" dirty="0" smtClean="0">
              <a:latin typeface="Times New Roman" pitchFamily="18" charset="0"/>
              <a:cs typeface="Times New Roman" pitchFamily="18" charset="0"/>
            </a:rPr>
          </a:br>
          <a:r>
            <a:rPr lang="pl-PL" sz="2200" b="1" dirty="0" smtClean="0">
              <a:latin typeface="Times New Roman" pitchFamily="18" charset="0"/>
              <a:cs typeface="Times New Roman" pitchFamily="18" charset="0"/>
            </a:rPr>
            <a:t>i </a:t>
          </a:r>
          <a:r>
            <a:rPr lang="pl-PL" sz="2200" b="1" dirty="0">
              <a:latin typeface="Times New Roman" pitchFamily="18" charset="0"/>
              <a:cs typeface="Times New Roman" pitchFamily="18" charset="0"/>
            </a:rPr>
            <a:t>realizacja usług w recepcji</a:t>
          </a:r>
        </a:p>
      </dgm:t>
    </dgm:pt>
    <dgm:pt modelId="{3F1A6525-58DA-471D-A453-C0711595F2F4}" type="parTrans" cxnId="{D120F4BD-1B63-4CEA-A815-FC6865C3EE4B}">
      <dgm:prSet/>
      <dgm:spPr/>
      <dgm:t>
        <a:bodyPr/>
        <a:lstStyle/>
        <a:p>
          <a:endParaRPr lang="pl-PL">
            <a:latin typeface="Times New Roman" pitchFamily="18" charset="0"/>
            <a:cs typeface="Times New Roman" pitchFamily="18" charset="0"/>
          </a:endParaRPr>
        </a:p>
      </dgm:t>
    </dgm:pt>
    <dgm:pt modelId="{4CD80653-CFBA-4538-AE7D-8D3FE5FB320D}" type="sibTrans" cxnId="{D120F4BD-1B63-4CEA-A815-FC6865C3EE4B}">
      <dgm:prSet/>
      <dgm:spPr/>
      <dgm:t>
        <a:bodyPr/>
        <a:lstStyle/>
        <a:p>
          <a:endParaRPr lang="pl-PL">
            <a:latin typeface="Times New Roman" pitchFamily="18" charset="0"/>
            <a:cs typeface="Times New Roman" pitchFamily="18" charset="0"/>
          </a:endParaRPr>
        </a:p>
      </dgm:t>
    </dgm:pt>
    <dgm:pt modelId="{F9C13A66-AFCF-4019-BD60-8CDD2714F62D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000" b="1">
              <a:latin typeface="Times New Roman" pitchFamily="18" charset="0"/>
              <a:cs typeface="Times New Roman" pitchFamily="18" charset="0"/>
            </a:rPr>
            <a:t>Kwalifikacja </a:t>
          </a:r>
        </a:p>
        <a:p>
          <a:r>
            <a:rPr lang="pl-PL" sz="2000" b="1">
              <a:latin typeface="Times New Roman" pitchFamily="18" charset="0"/>
              <a:cs typeface="Times New Roman" pitchFamily="18" charset="0"/>
            </a:rPr>
            <a:t>HGT.03</a:t>
          </a:r>
        </a:p>
        <a:p>
          <a:r>
            <a:rPr lang="pl-PL" sz="2000" b="1">
              <a:latin typeface="Times New Roman" pitchFamily="18" charset="0"/>
              <a:cs typeface="Times New Roman" pitchFamily="18" charset="0"/>
            </a:rPr>
            <a:t>Obsługa gości w obiekcie świadczącym usługi hotelarskie</a:t>
          </a:r>
          <a:endParaRPr lang="pl-PL" sz="2000" b="1" dirty="0">
            <a:latin typeface="Times New Roman" pitchFamily="18" charset="0"/>
            <a:cs typeface="Times New Roman" pitchFamily="18" charset="0"/>
          </a:endParaRPr>
        </a:p>
      </dgm:t>
    </dgm:pt>
    <dgm:pt modelId="{CA28AF6B-0992-48F0-BA64-13BC3455DD79}" type="parTrans" cxnId="{001440A2-BD54-4908-A034-302E2C5A3927}">
      <dgm:prSet/>
      <dgm:spPr/>
      <dgm:t>
        <a:bodyPr/>
        <a:lstStyle/>
        <a:p>
          <a:endParaRPr lang="pl-PL">
            <a:latin typeface="Times New Roman" pitchFamily="18" charset="0"/>
            <a:cs typeface="Times New Roman" pitchFamily="18" charset="0"/>
          </a:endParaRPr>
        </a:p>
      </dgm:t>
    </dgm:pt>
    <dgm:pt modelId="{CACBDBE3-F151-4DAB-8C85-827E95A5584D}" type="sibTrans" cxnId="{001440A2-BD54-4908-A034-302E2C5A3927}">
      <dgm:prSet/>
      <dgm:spPr/>
      <dgm:t>
        <a:bodyPr/>
        <a:lstStyle/>
        <a:p>
          <a:endParaRPr lang="pl-PL">
            <a:latin typeface="Times New Roman" pitchFamily="18" charset="0"/>
            <a:cs typeface="Times New Roman" pitchFamily="18" charset="0"/>
          </a:endParaRPr>
        </a:p>
      </dgm:t>
    </dgm:pt>
    <dgm:pt modelId="{A8856113-F8EF-4771-B033-5A4B28A32027}" type="pres">
      <dgm:prSet presAssocID="{20490E48-AFB5-4EFF-9F8B-F3DA4E6FBA1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0EE5657-1E41-4974-910D-0BA06640E93D}" type="pres">
      <dgm:prSet presAssocID="{21079691-6FE2-4030-9591-70D62032885E}" presName="node" presStyleLbl="node1" presStyleIdx="0" presStyleCnt="2" custScaleX="32394" custLinFactNeighborX="-6333" custLinFactNeighborY="-3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5810BE-40F0-4E7A-B61D-E80E716C41B9}" type="pres">
      <dgm:prSet presAssocID="{4CD80653-CFBA-4538-AE7D-8D3FE5FB320D}" presName="sibTrans" presStyleLbl="sibTrans2D1" presStyleIdx="0" presStyleCnt="1"/>
      <dgm:spPr/>
      <dgm:t>
        <a:bodyPr/>
        <a:lstStyle/>
        <a:p>
          <a:endParaRPr lang="pl-PL"/>
        </a:p>
      </dgm:t>
    </dgm:pt>
    <dgm:pt modelId="{5B07B9F2-A2BB-406E-B4BF-7DDEF2E5E3CA}" type="pres">
      <dgm:prSet presAssocID="{4CD80653-CFBA-4538-AE7D-8D3FE5FB320D}" presName="connectorText" presStyleLbl="sibTrans2D1" presStyleIdx="0" presStyleCnt="1"/>
      <dgm:spPr/>
      <dgm:t>
        <a:bodyPr/>
        <a:lstStyle/>
        <a:p>
          <a:endParaRPr lang="pl-PL"/>
        </a:p>
      </dgm:t>
    </dgm:pt>
    <dgm:pt modelId="{CA64E7EC-6AA6-4669-814C-E7DE81AAC95C}" type="pres">
      <dgm:prSet presAssocID="{F9C13A66-AFCF-4019-BD60-8CDD2714F62D}" presName="node" presStyleLbl="node1" presStyleIdx="1" presStyleCnt="2" custScaleX="29490" custLinFactNeighborX="-7637" custLinFactNeighborY="-46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586A904-B58F-4670-B332-B62B7F0D626D}" type="presOf" srcId="{4CD80653-CFBA-4538-AE7D-8D3FE5FB320D}" destId="{5B07B9F2-A2BB-406E-B4BF-7DDEF2E5E3CA}" srcOrd="1" destOrd="0" presId="urn:microsoft.com/office/officeart/2005/8/layout/process2"/>
    <dgm:cxn modelId="{D120F4BD-1B63-4CEA-A815-FC6865C3EE4B}" srcId="{20490E48-AFB5-4EFF-9F8B-F3DA4E6FBA10}" destId="{21079691-6FE2-4030-9591-70D62032885E}" srcOrd="0" destOrd="0" parTransId="{3F1A6525-58DA-471D-A453-C0711595F2F4}" sibTransId="{4CD80653-CFBA-4538-AE7D-8D3FE5FB320D}"/>
    <dgm:cxn modelId="{75D9821C-E01B-4F74-989E-507116D57C0D}" type="presOf" srcId="{4CD80653-CFBA-4538-AE7D-8D3FE5FB320D}" destId="{F95810BE-40F0-4E7A-B61D-E80E716C41B9}" srcOrd="0" destOrd="0" presId="urn:microsoft.com/office/officeart/2005/8/layout/process2"/>
    <dgm:cxn modelId="{2D2D5A9C-357C-4DA6-A411-6F2F6EDC4DB2}" type="presOf" srcId="{21079691-6FE2-4030-9591-70D62032885E}" destId="{90EE5657-1E41-4974-910D-0BA06640E93D}" srcOrd="0" destOrd="0" presId="urn:microsoft.com/office/officeart/2005/8/layout/process2"/>
    <dgm:cxn modelId="{815BA01A-DC9E-4406-8104-2F40ADDF66C1}" type="presOf" srcId="{F9C13A66-AFCF-4019-BD60-8CDD2714F62D}" destId="{CA64E7EC-6AA6-4669-814C-E7DE81AAC95C}" srcOrd="0" destOrd="0" presId="urn:microsoft.com/office/officeart/2005/8/layout/process2"/>
    <dgm:cxn modelId="{001440A2-BD54-4908-A034-302E2C5A3927}" srcId="{20490E48-AFB5-4EFF-9F8B-F3DA4E6FBA10}" destId="{F9C13A66-AFCF-4019-BD60-8CDD2714F62D}" srcOrd="1" destOrd="0" parTransId="{CA28AF6B-0992-48F0-BA64-13BC3455DD79}" sibTransId="{CACBDBE3-F151-4DAB-8C85-827E95A5584D}"/>
    <dgm:cxn modelId="{F6A36645-7D30-4FE7-9934-BD3E08BD5C4D}" type="presOf" srcId="{20490E48-AFB5-4EFF-9F8B-F3DA4E6FBA10}" destId="{A8856113-F8EF-4771-B033-5A4B28A32027}" srcOrd="0" destOrd="0" presId="urn:microsoft.com/office/officeart/2005/8/layout/process2"/>
    <dgm:cxn modelId="{368AEC25-63B8-4F91-ACE4-430E2244DDD7}" type="presParOf" srcId="{A8856113-F8EF-4771-B033-5A4B28A32027}" destId="{90EE5657-1E41-4974-910D-0BA06640E93D}" srcOrd="0" destOrd="0" presId="urn:microsoft.com/office/officeart/2005/8/layout/process2"/>
    <dgm:cxn modelId="{C9B340C8-EA50-4F3E-A78F-F1455D6B9788}" type="presParOf" srcId="{A8856113-F8EF-4771-B033-5A4B28A32027}" destId="{F95810BE-40F0-4E7A-B61D-E80E716C41B9}" srcOrd="1" destOrd="0" presId="urn:microsoft.com/office/officeart/2005/8/layout/process2"/>
    <dgm:cxn modelId="{43BAA0A9-F5B1-40D7-AF12-81FBBE2855CE}" type="presParOf" srcId="{F95810BE-40F0-4E7A-B61D-E80E716C41B9}" destId="{5B07B9F2-A2BB-406E-B4BF-7DDEF2E5E3CA}" srcOrd="0" destOrd="0" presId="urn:microsoft.com/office/officeart/2005/8/layout/process2"/>
    <dgm:cxn modelId="{F7483B59-9A97-4072-9607-B3908753502E}" type="presParOf" srcId="{A8856113-F8EF-4771-B033-5A4B28A32027}" destId="{CA64E7EC-6AA6-4669-814C-E7DE81AAC95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490E48-AFB5-4EFF-9F8B-F3DA4E6FBA1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90FAA06-199A-46B2-81CC-422AFAD9CBB8}">
      <dgm:prSet phldrT="[Teks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Łącznie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8 tygodni praktyk zawodowych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BF172B-8BE3-4F7F-B52D-2CB47D8B2092}" type="parTrans" cxnId="{7B82D650-37FF-4463-958D-707EC64FAE52}">
      <dgm:prSet/>
      <dgm:spPr/>
      <dgm:t>
        <a:bodyPr/>
        <a:lstStyle/>
        <a:p>
          <a:endParaRPr lang="pl-PL"/>
        </a:p>
      </dgm:t>
    </dgm:pt>
    <dgm:pt modelId="{498B0ED5-7C78-48AD-ABEE-491935103627}" type="sibTrans" cxnId="{7B82D650-37FF-4463-958D-707EC64FAE52}">
      <dgm:prSet/>
      <dgm:spPr/>
      <dgm:t>
        <a:bodyPr/>
        <a:lstStyle/>
        <a:p>
          <a:endParaRPr lang="pl-PL"/>
        </a:p>
      </dgm:t>
    </dgm:pt>
    <dgm:pt modelId="{0AB3FC90-F4B1-47EB-B594-AB7F5C3E4D22}">
      <dgm:prSet phldrT="[Teks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Wysoka zdawalność egzaminu zawodowego</a:t>
          </a:r>
          <a:endParaRPr lang="pl-PL" sz="2000" b="1" dirty="0">
            <a:solidFill>
              <a:srgbClr val="0E5A15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5641E5-EB73-475C-A9F3-0F0C0B05CE7D}" type="parTrans" cxnId="{0277ECEA-F0B5-4987-B99E-0AD9644A90D6}">
      <dgm:prSet/>
      <dgm:spPr/>
      <dgm:t>
        <a:bodyPr/>
        <a:lstStyle/>
        <a:p>
          <a:endParaRPr lang="pl-PL"/>
        </a:p>
      </dgm:t>
    </dgm:pt>
    <dgm:pt modelId="{306888FD-CE62-45BB-8602-3F0287C87527}" type="sibTrans" cxnId="{0277ECEA-F0B5-4987-B99E-0AD9644A90D6}">
      <dgm:prSet/>
      <dgm:spPr/>
      <dgm:t>
        <a:bodyPr/>
        <a:lstStyle/>
        <a:p>
          <a:endParaRPr lang="pl-PL"/>
        </a:p>
      </dgm:t>
    </dgm:pt>
    <dgm:pt modelId="{A8856113-F8EF-4771-B033-5A4B28A32027}" type="pres">
      <dgm:prSet presAssocID="{20490E48-AFB5-4EFF-9F8B-F3DA4E6FBA1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F5B5503-C47B-450E-8D56-86C7AA401467}" type="pres">
      <dgm:prSet presAssocID="{590FAA06-199A-46B2-81CC-422AFAD9CBB8}" presName="node" presStyleLbl="node1" presStyleIdx="0" presStyleCnt="2" custScaleX="66892" custLinFactNeighborX="-36" custLinFactNeighborY="-8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82C345-04CB-46BD-B764-DCE1AE04937D}" type="pres">
      <dgm:prSet presAssocID="{498B0ED5-7C78-48AD-ABEE-491935103627}" presName="sibTrans" presStyleLbl="sibTrans2D1" presStyleIdx="0" presStyleCnt="1"/>
      <dgm:spPr/>
      <dgm:t>
        <a:bodyPr/>
        <a:lstStyle/>
        <a:p>
          <a:endParaRPr lang="pl-PL"/>
        </a:p>
      </dgm:t>
    </dgm:pt>
    <dgm:pt modelId="{23CB7F28-B4F6-473D-B73A-37BF4DBC63D3}" type="pres">
      <dgm:prSet presAssocID="{498B0ED5-7C78-48AD-ABEE-491935103627}" presName="connectorText" presStyleLbl="sibTrans2D1" presStyleIdx="0" presStyleCnt="1"/>
      <dgm:spPr/>
      <dgm:t>
        <a:bodyPr/>
        <a:lstStyle/>
        <a:p>
          <a:endParaRPr lang="pl-PL"/>
        </a:p>
      </dgm:t>
    </dgm:pt>
    <dgm:pt modelId="{12211D44-A4E1-4B80-B173-4EA9045A7465}" type="pres">
      <dgm:prSet presAssocID="{0AB3FC90-F4B1-47EB-B594-AB7F5C3E4D22}" presName="node" presStyleLbl="node1" presStyleIdx="1" presStyleCnt="2" custScaleX="66482" custLinFactNeighborX="2273" custLinFactNeighborY="53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AC5B7A1-17BB-47F7-8B56-97812120B811}" type="presOf" srcId="{498B0ED5-7C78-48AD-ABEE-491935103627}" destId="{23CB7F28-B4F6-473D-B73A-37BF4DBC63D3}" srcOrd="1" destOrd="0" presId="urn:microsoft.com/office/officeart/2005/8/layout/process2"/>
    <dgm:cxn modelId="{983389AA-6F9D-4460-8106-8A4DFBEB867F}" type="presOf" srcId="{590FAA06-199A-46B2-81CC-422AFAD9CBB8}" destId="{0F5B5503-C47B-450E-8D56-86C7AA401467}" srcOrd="0" destOrd="0" presId="urn:microsoft.com/office/officeart/2005/8/layout/process2"/>
    <dgm:cxn modelId="{0277ECEA-F0B5-4987-B99E-0AD9644A90D6}" srcId="{20490E48-AFB5-4EFF-9F8B-F3DA4E6FBA10}" destId="{0AB3FC90-F4B1-47EB-B594-AB7F5C3E4D22}" srcOrd="1" destOrd="0" parTransId="{475641E5-EB73-475C-A9F3-0F0C0B05CE7D}" sibTransId="{306888FD-CE62-45BB-8602-3F0287C87527}"/>
    <dgm:cxn modelId="{E5CA5099-343A-4723-8976-BA72F62C4B8B}" type="presOf" srcId="{0AB3FC90-F4B1-47EB-B594-AB7F5C3E4D22}" destId="{12211D44-A4E1-4B80-B173-4EA9045A7465}" srcOrd="0" destOrd="0" presId="urn:microsoft.com/office/officeart/2005/8/layout/process2"/>
    <dgm:cxn modelId="{14D9EA5E-BDB1-4FC1-9978-FFE47DC56874}" type="presOf" srcId="{498B0ED5-7C78-48AD-ABEE-491935103627}" destId="{2D82C345-04CB-46BD-B764-DCE1AE04937D}" srcOrd="0" destOrd="0" presId="urn:microsoft.com/office/officeart/2005/8/layout/process2"/>
    <dgm:cxn modelId="{7B82D650-37FF-4463-958D-707EC64FAE52}" srcId="{20490E48-AFB5-4EFF-9F8B-F3DA4E6FBA10}" destId="{590FAA06-199A-46B2-81CC-422AFAD9CBB8}" srcOrd="0" destOrd="0" parTransId="{0DBF172B-8BE3-4F7F-B52D-2CB47D8B2092}" sibTransId="{498B0ED5-7C78-48AD-ABEE-491935103627}"/>
    <dgm:cxn modelId="{0B019A3C-F830-4766-887F-96A92506059F}" type="presOf" srcId="{20490E48-AFB5-4EFF-9F8B-F3DA4E6FBA10}" destId="{A8856113-F8EF-4771-B033-5A4B28A32027}" srcOrd="0" destOrd="0" presId="urn:microsoft.com/office/officeart/2005/8/layout/process2"/>
    <dgm:cxn modelId="{FA001A04-92A9-410F-814B-26436B973930}" type="presParOf" srcId="{A8856113-F8EF-4771-B033-5A4B28A32027}" destId="{0F5B5503-C47B-450E-8D56-86C7AA401467}" srcOrd="0" destOrd="0" presId="urn:microsoft.com/office/officeart/2005/8/layout/process2"/>
    <dgm:cxn modelId="{56685EAB-7084-4DB0-BBF4-41039E3161C7}" type="presParOf" srcId="{A8856113-F8EF-4771-B033-5A4B28A32027}" destId="{2D82C345-04CB-46BD-B764-DCE1AE04937D}" srcOrd="1" destOrd="0" presId="urn:microsoft.com/office/officeart/2005/8/layout/process2"/>
    <dgm:cxn modelId="{19A35CC9-15F4-46DF-B413-C207B2B7D5EA}" type="presParOf" srcId="{2D82C345-04CB-46BD-B764-DCE1AE04937D}" destId="{23CB7F28-B4F6-473D-B73A-37BF4DBC63D3}" srcOrd="0" destOrd="0" presId="urn:microsoft.com/office/officeart/2005/8/layout/process2"/>
    <dgm:cxn modelId="{E8BD0183-EE81-4496-9015-161709EEA113}" type="presParOf" srcId="{A8856113-F8EF-4771-B033-5A4B28A32027}" destId="{12211D44-A4E1-4B80-B173-4EA9045A746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169086-2A9B-4F9A-B616-5880F4AB0DCE}" type="doc">
      <dgm:prSet loTypeId="urn:microsoft.com/office/officeart/2005/8/layout/cycle8" loCatId="cycle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pl-PL"/>
        </a:p>
      </dgm:t>
    </dgm:pt>
    <dgm:pt modelId="{641C573C-D5DD-40F1-9EB8-51540FB5035B}">
      <dgm:prSet custT="1"/>
      <dgm:spPr/>
      <dgm:t>
        <a:bodyPr/>
        <a:lstStyle/>
        <a:p>
          <a:pPr algn="ctr" rtl="0"/>
          <a:r>
            <a:rPr lang="pl-PL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montowania </a:t>
          </a:r>
          <a:br>
            <a:rPr lang="pl-PL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oraz eksploatacji komputera </a:t>
          </a:r>
          <a:br>
            <a:rPr lang="pl-PL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 urządzeń peryferyjnych</a:t>
          </a:r>
        </a:p>
        <a:p>
          <a:pPr algn="ctr" rtl="0"/>
          <a:endParaRPr lang="pl-PL" sz="18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91608CE-159E-4B4C-8528-E6A82F305066}" type="parTrans" cxnId="{7824F337-3ADF-4A6F-A7FA-626EFDBEFA71}">
      <dgm:prSet/>
      <dgm:spPr/>
      <dgm:t>
        <a:bodyPr/>
        <a:lstStyle/>
        <a:p>
          <a:endParaRPr lang="pl-PL"/>
        </a:p>
      </dgm:t>
    </dgm:pt>
    <dgm:pt modelId="{630E565E-C983-4E5F-8DBE-27A86B4693D3}" type="sibTrans" cxnId="{7824F337-3ADF-4A6F-A7FA-626EFDBEFA71}">
      <dgm:prSet/>
      <dgm:spPr/>
      <dgm:t>
        <a:bodyPr/>
        <a:lstStyle/>
        <a:p>
          <a:endParaRPr lang="pl-PL"/>
        </a:p>
      </dgm:t>
    </dgm:pt>
    <dgm:pt modelId="{9A6BA6FD-1150-4077-9980-C6FDD497D346}">
      <dgm:prSet custT="1"/>
      <dgm:spPr/>
      <dgm:t>
        <a:bodyPr/>
        <a:lstStyle/>
        <a:p>
          <a:pPr algn="ctr" rtl="0"/>
          <a:endParaRPr lang="pl-PL" sz="1800" b="1" dirty="0"/>
        </a:p>
        <a:p>
          <a:pPr algn="ctr" rtl="0"/>
          <a:r>
            <a:rPr lang="pl-PL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projektowania </a:t>
          </a:r>
          <a:br>
            <a:rPr lang="pl-PL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 wykonywania lokalnych sieci komputerowych, administrowania tymi sieciami</a:t>
          </a:r>
        </a:p>
      </dgm:t>
    </dgm:pt>
    <dgm:pt modelId="{DEB7073A-E261-464E-A075-BB8EA94257E4}" type="parTrans" cxnId="{0C80E0AB-808F-4279-B972-6378C60B8590}">
      <dgm:prSet/>
      <dgm:spPr/>
      <dgm:t>
        <a:bodyPr/>
        <a:lstStyle/>
        <a:p>
          <a:endParaRPr lang="pl-PL"/>
        </a:p>
      </dgm:t>
    </dgm:pt>
    <dgm:pt modelId="{A7AC6969-3DED-4675-A57D-75683BC748EB}" type="sibTrans" cxnId="{0C80E0AB-808F-4279-B972-6378C60B8590}">
      <dgm:prSet/>
      <dgm:spPr/>
      <dgm:t>
        <a:bodyPr/>
        <a:lstStyle/>
        <a:p>
          <a:endParaRPr lang="pl-PL"/>
        </a:p>
      </dgm:t>
    </dgm:pt>
    <dgm:pt modelId="{19CF848F-9FF6-49D1-8CB0-CCB0901F7CB9}">
      <dgm:prSet custT="1"/>
      <dgm:spPr/>
      <dgm:t>
        <a:bodyPr/>
        <a:lstStyle/>
        <a:p>
          <a:pPr algn="ctr" rtl="0"/>
          <a:r>
            <a:rPr lang="pl-PL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 tworzenia stron      </a:t>
          </a:r>
          <a:r>
            <a:rPr lang="pl-PL" sz="1800" b="1" dirty="0" err="1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www</a:t>
          </a:r>
          <a:r>
            <a:rPr lang="pl-PL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i aplikacji internetowych, administrowania tymi stronami </a:t>
          </a:r>
          <a:br>
            <a:rPr lang="pl-PL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 aplikacjami</a:t>
          </a:r>
        </a:p>
        <a:p>
          <a:pPr algn="ctr" rtl="0"/>
          <a:endParaRPr lang="pl-PL" sz="1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838FB14-0B25-4CA2-8FC8-525ED2E9F426}" type="sibTrans" cxnId="{5F94C04A-1F23-44D1-BC89-1D8124DEC09C}">
      <dgm:prSet/>
      <dgm:spPr/>
      <dgm:t>
        <a:bodyPr/>
        <a:lstStyle/>
        <a:p>
          <a:endParaRPr lang="pl-PL"/>
        </a:p>
      </dgm:t>
    </dgm:pt>
    <dgm:pt modelId="{DCCB654A-D84E-4B26-8767-F708D66BFA97}" type="parTrans" cxnId="{5F94C04A-1F23-44D1-BC89-1D8124DEC09C}">
      <dgm:prSet/>
      <dgm:spPr/>
      <dgm:t>
        <a:bodyPr/>
        <a:lstStyle/>
        <a:p>
          <a:endParaRPr lang="pl-PL"/>
        </a:p>
      </dgm:t>
    </dgm:pt>
    <dgm:pt modelId="{53488B74-D9C5-4B00-85E2-8038E07B1330}">
      <dgm:prSet custT="1"/>
      <dgm:spPr/>
      <dgm:t>
        <a:bodyPr/>
        <a:lstStyle/>
        <a:p>
          <a:pPr algn="ctr" rtl="0"/>
          <a:endParaRPr lang="pl-PL" sz="1800" b="1" i="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ctr" rtl="0"/>
          <a:r>
            <a:rPr lang="pl-PL" sz="1800" b="1" i="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nabycie praktycznych umiejętności programowania i tworzenia gier</a:t>
          </a:r>
          <a:endParaRPr lang="pl-PL" sz="18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60BCB6D-FA6D-41D4-ACF4-F1EFFA4FA41D}" type="sibTrans" cxnId="{F125F663-1EAF-4D1F-BC95-78392C890215}">
      <dgm:prSet/>
      <dgm:spPr/>
      <dgm:t>
        <a:bodyPr/>
        <a:lstStyle/>
        <a:p>
          <a:endParaRPr lang="pl-PL"/>
        </a:p>
      </dgm:t>
    </dgm:pt>
    <dgm:pt modelId="{956E8251-6BA7-4E75-AB6A-EAC4F98CB543}" type="parTrans" cxnId="{F125F663-1EAF-4D1F-BC95-78392C890215}">
      <dgm:prSet/>
      <dgm:spPr/>
      <dgm:t>
        <a:bodyPr/>
        <a:lstStyle/>
        <a:p>
          <a:endParaRPr lang="pl-PL"/>
        </a:p>
      </dgm:t>
    </dgm:pt>
    <dgm:pt modelId="{A49CB88D-05B8-4012-A0FD-AF1BF8B7209C}" type="pres">
      <dgm:prSet presAssocID="{E7169086-2A9B-4F9A-B616-5880F4AB0DC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9BA0D8A-16D5-48F4-AC60-8CE4F3120C55}" type="pres">
      <dgm:prSet presAssocID="{E7169086-2A9B-4F9A-B616-5880F4AB0DCE}" presName="wedge1" presStyleLbl="node1" presStyleIdx="0" presStyleCnt="4" custScaleX="130298" custScaleY="100134" custLinFactNeighborX="-1512" custLinFactNeighborY="-4593"/>
      <dgm:spPr/>
      <dgm:t>
        <a:bodyPr/>
        <a:lstStyle/>
        <a:p>
          <a:endParaRPr lang="pl-PL"/>
        </a:p>
      </dgm:t>
    </dgm:pt>
    <dgm:pt modelId="{53A0D152-F5A7-4678-BD56-CCF6EFB8C2E7}" type="pres">
      <dgm:prSet presAssocID="{E7169086-2A9B-4F9A-B616-5880F4AB0DCE}" presName="dummy1a" presStyleCnt="0"/>
      <dgm:spPr/>
    </dgm:pt>
    <dgm:pt modelId="{9825C5C7-AA66-46F2-8933-534D614216A4}" type="pres">
      <dgm:prSet presAssocID="{E7169086-2A9B-4F9A-B616-5880F4AB0DCE}" presName="dummy1b" presStyleCnt="0"/>
      <dgm:spPr/>
    </dgm:pt>
    <dgm:pt modelId="{3F52DB31-3390-469A-83E5-4791A027797E}" type="pres">
      <dgm:prSet presAssocID="{E7169086-2A9B-4F9A-B616-5880F4AB0DC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0CEB07-C033-4C46-852E-88574198B82D}" type="pres">
      <dgm:prSet presAssocID="{E7169086-2A9B-4F9A-B616-5880F4AB0DCE}" presName="wedge2" presStyleLbl="node1" presStyleIdx="1" presStyleCnt="4" custScaleX="132418" custScaleY="88528" custLinFactNeighborX="-1865" custLinFactNeighborY="-4249"/>
      <dgm:spPr/>
      <dgm:t>
        <a:bodyPr/>
        <a:lstStyle/>
        <a:p>
          <a:endParaRPr lang="pl-PL"/>
        </a:p>
      </dgm:t>
    </dgm:pt>
    <dgm:pt modelId="{1607A8D5-9F82-425A-89DF-F58C39DED1F5}" type="pres">
      <dgm:prSet presAssocID="{E7169086-2A9B-4F9A-B616-5880F4AB0DCE}" presName="dummy2a" presStyleCnt="0"/>
      <dgm:spPr/>
    </dgm:pt>
    <dgm:pt modelId="{2448A0D1-B29B-4D6C-87FD-909D33C2675D}" type="pres">
      <dgm:prSet presAssocID="{E7169086-2A9B-4F9A-B616-5880F4AB0DCE}" presName="dummy2b" presStyleCnt="0"/>
      <dgm:spPr/>
    </dgm:pt>
    <dgm:pt modelId="{A15339C0-7FDC-4511-B81D-EEFE1342BCEC}" type="pres">
      <dgm:prSet presAssocID="{E7169086-2A9B-4F9A-B616-5880F4AB0DC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1359D6-1069-413B-9A54-551B2555E20B}" type="pres">
      <dgm:prSet presAssocID="{E7169086-2A9B-4F9A-B616-5880F4AB0DCE}" presName="wedge3" presStyleLbl="node1" presStyleIdx="2" presStyleCnt="4" custScaleX="123012" custScaleY="90063" custLinFactNeighborX="-1389" custLinFactNeighborY="-5066"/>
      <dgm:spPr/>
      <dgm:t>
        <a:bodyPr/>
        <a:lstStyle/>
        <a:p>
          <a:endParaRPr lang="pl-PL"/>
        </a:p>
      </dgm:t>
    </dgm:pt>
    <dgm:pt modelId="{A3452E6F-CB35-40FD-88A9-56A6D3BCD7D4}" type="pres">
      <dgm:prSet presAssocID="{E7169086-2A9B-4F9A-B616-5880F4AB0DCE}" presName="dummy3a" presStyleCnt="0"/>
      <dgm:spPr/>
    </dgm:pt>
    <dgm:pt modelId="{CF925BD4-BF8A-4541-9B45-5EDBEC74512C}" type="pres">
      <dgm:prSet presAssocID="{E7169086-2A9B-4F9A-B616-5880F4AB0DCE}" presName="dummy3b" presStyleCnt="0"/>
      <dgm:spPr/>
    </dgm:pt>
    <dgm:pt modelId="{4FCD3F52-298B-4E32-8077-38D507083634}" type="pres">
      <dgm:prSet presAssocID="{E7169086-2A9B-4F9A-B616-5880F4AB0DC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A199D9-C55D-498B-908A-2C1745745576}" type="pres">
      <dgm:prSet presAssocID="{E7169086-2A9B-4F9A-B616-5880F4AB0DCE}" presName="wedge4" presStyleLbl="node1" presStyleIdx="3" presStyleCnt="4" custScaleX="123097" custScaleY="98714" custLinFactNeighborX="-1584" custLinFactNeighborY="-5303"/>
      <dgm:spPr/>
      <dgm:t>
        <a:bodyPr/>
        <a:lstStyle/>
        <a:p>
          <a:endParaRPr lang="pl-PL"/>
        </a:p>
      </dgm:t>
    </dgm:pt>
    <dgm:pt modelId="{D7994472-2046-4357-BBD8-86DFE747E6D0}" type="pres">
      <dgm:prSet presAssocID="{E7169086-2A9B-4F9A-B616-5880F4AB0DCE}" presName="dummy4a" presStyleCnt="0"/>
      <dgm:spPr/>
    </dgm:pt>
    <dgm:pt modelId="{DD6D584A-40EF-406A-A41A-7BD803652E06}" type="pres">
      <dgm:prSet presAssocID="{E7169086-2A9B-4F9A-B616-5880F4AB0DCE}" presName="dummy4b" presStyleCnt="0"/>
      <dgm:spPr/>
    </dgm:pt>
    <dgm:pt modelId="{FFE3C256-35D7-4F50-AF6F-68976F22B6C6}" type="pres">
      <dgm:prSet presAssocID="{E7169086-2A9B-4F9A-B616-5880F4AB0DC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B071DE-99AA-418E-93E9-2846401A371C}" type="pres">
      <dgm:prSet presAssocID="{630E565E-C983-4E5F-8DBE-27A86B4693D3}" presName="arrowWedge1" presStyleLbl="fgSibTrans2D1" presStyleIdx="0" presStyleCnt="4" custScaleX="135195" custScaleY="114014" custLinFactNeighborX="-432" custLinFactNeighborY="1437"/>
      <dgm:spPr>
        <a:solidFill>
          <a:schemeClr val="accent2">
            <a:lumMod val="75000"/>
            <a:alpha val="94000"/>
          </a:schemeClr>
        </a:solidFill>
      </dgm:spPr>
    </dgm:pt>
    <dgm:pt modelId="{A68A7A3B-5CBB-4A0B-9BD3-5C016BFF9844}" type="pres">
      <dgm:prSet presAssocID="{A7AC6969-3DED-4675-A57D-75683BC748EB}" presName="arrowWedge2" presStyleLbl="fgSibTrans2D1" presStyleIdx="1" presStyleCnt="4" custScaleX="134142" custScaleY="96861" custLinFactNeighborX="777" custLinFactNeighborY="-744"/>
      <dgm:spPr>
        <a:solidFill>
          <a:srgbClr val="FFFF66"/>
        </a:solidFill>
      </dgm:spPr>
    </dgm:pt>
    <dgm:pt modelId="{48605663-AB11-4396-B3B0-CD838FEFF7B0}" type="pres">
      <dgm:prSet presAssocID="{B60BCB6D-FA6D-41D4-ACF4-F1EFFA4FA41D}" presName="arrowWedge3" presStyleLbl="fgSibTrans2D1" presStyleIdx="2" presStyleCnt="4" custScaleX="130116" custScaleY="102123" custLinFactNeighborX="-848" custLinFactNeighborY="-1491"/>
      <dgm:spPr>
        <a:solidFill>
          <a:schemeClr val="accent6"/>
        </a:solidFill>
      </dgm:spPr>
    </dgm:pt>
    <dgm:pt modelId="{A9A096E3-6344-485D-9679-9419863B44B6}" type="pres">
      <dgm:prSet presAssocID="{2838FB14-0B25-4CA2-8FC8-525ED2E9F426}" presName="arrowWedge4" presStyleLbl="fgSibTrans2D1" presStyleIdx="3" presStyleCnt="4" custScaleX="134707" custScaleY="112302" custLinFactNeighborX="2336" custLinFactNeighborY="1208"/>
      <dgm:spPr>
        <a:solidFill>
          <a:srgbClr val="FFFF66"/>
        </a:solidFill>
      </dgm:spPr>
    </dgm:pt>
  </dgm:ptLst>
  <dgm:cxnLst>
    <dgm:cxn modelId="{CCC3E1B8-0996-466C-B6F1-F754E67F3C18}" type="presOf" srcId="{641C573C-D5DD-40F1-9EB8-51540FB5035B}" destId="{69BA0D8A-16D5-48F4-AC60-8CE4F3120C55}" srcOrd="0" destOrd="0" presId="urn:microsoft.com/office/officeart/2005/8/layout/cycle8"/>
    <dgm:cxn modelId="{7824F337-3ADF-4A6F-A7FA-626EFDBEFA71}" srcId="{E7169086-2A9B-4F9A-B616-5880F4AB0DCE}" destId="{641C573C-D5DD-40F1-9EB8-51540FB5035B}" srcOrd="0" destOrd="0" parTransId="{091608CE-159E-4B4C-8528-E6A82F305066}" sibTransId="{630E565E-C983-4E5F-8DBE-27A86B4693D3}"/>
    <dgm:cxn modelId="{0C80E0AB-808F-4279-B972-6378C60B8590}" srcId="{E7169086-2A9B-4F9A-B616-5880F4AB0DCE}" destId="{9A6BA6FD-1150-4077-9980-C6FDD497D346}" srcOrd="1" destOrd="0" parTransId="{DEB7073A-E261-464E-A075-BB8EA94257E4}" sibTransId="{A7AC6969-3DED-4675-A57D-75683BC748EB}"/>
    <dgm:cxn modelId="{D5F474F2-9204-4467-B0BD-B31C83B46BAA}" type="presOf" srcId="{9A6BA6FD-1150-4077-9980-C6FDD497D346}" destId="{420CEB07-C033-4C46-852E-88574198B82D}" srcOrd="0" destOrd="0" presId="urn:microsoft.com/office/officeart/2005/8/layout/cycle8"/>
    <dgm:cxn modelId="{F125F663-1EAF-4D1F-BC95-78392C890215}" srcId="{E7169086-2A9B-4F9A-B616-5880F4AB0DCE}" destId="{53488B74-D9C5-4B00-85E2-8038E07B1330}" srcOrd="2" destOrd="0" parTransId="{956E8251-6BA7-4E75-AB6A-EAC4F98CB543}" sibTransId="{B60BCB6D-FA6D-41D4-ACF4-F1EFFA4FA41D}"/>
    <dgm:cxn modelId="{784C8FE9-781B-47D3-9A5B-889FCF294E81}" type="presOf" srcId="{19CF848F-9FF6-49D1-8CB0-CCB0901F7CB9}" destId="{61A199D9-C55D-498B-908A-2C1745745576}" srcOrd="0" destOrd="0" presId="urn:microsoft.com/office/officeart/2005/8/layout/cycle8"/>
    <dgm:cxn modelId="{6CE8CC6F-9A5B-43EA-B42F-FF6CE491B745}" type="presOf" srcId="{9A6BA6FD-1150-4077-9980-C6FDD497D346}" destId="{A15339C0-7FDC-4511-B81D-EEFE1342BCEC}" srcOrd="1" destOrd="0" presId="urn:microsoft.com/office/officeart/2005/8/layout/cycle8"/>
    <dgm:cxn modelId="{363794BF-6D21-40E4-B288-73F320475C5B}" type="presOf" srcId="{53488B74-D9C5-4B00-85E2-8038E07B1330}" destId="{081359D6-1069-413B-9A54-551B2555E20B}" srcOrd="0" destOrd="0" presId="urn:microsoft.com/office/officeart/2005/8/layout/cycle8"/>
    <dgm:cxn modelId="{432A1AEA-DF03-4786-8034-0E0AB6420E85}" type="presOf" srcId="{53488B74-D9C5-4B00-85E2-8038E07B1330}" destId="{4FCD3F52-298B-4E32-8077-38D507083634}" srcOrd="1" destOrd="0" presId="urn:microsoft.com/office/officeart/2005/8/layout/cycle8"/>
    <dgm:cxn modelId="{C56F629B-253F-4B59-939F-92F7BF975F82}" type="presOf" srcId="{641C573C-D5DD-40F1-9EB8-51540FB5035B}" destId="{3F52DB31-3390-469A-83E5-4791A027797E}" srcOrd="1" destOrd="0" presId="urn:microsoft.com/office/officeart/2005/8/layout/cycle8"/>
    <dgm:cxn modelId="{5F94C04A-1F23-44D1-BC89-1D8124DEC09C}" srcId="{E7169086-2A9B-4F9A-B616-5880F4AB0DCE}" destId="{19CF848F-9FF6-49D1-8CB0-CCB0901F7CB9}" srcOrd="3" destOrd="0" parTransId="{DCCB654A-D84E-4B26-8767-F708D66BFA97}" sibTransId="{2838FB14-0B25-4CA2-8FC8-525ED2E9F426}"/>
    <dgm:cxn modelId="{316BCD71-1609-47D6-A4A5-F5A4FF38AD98}" type="presOf" srcId="{19CF848F-9FF6-49D1-8CB0-CCB0901F7CB9}" destId="{FFE3C256-35D7-4F50-AF6F-68976F22B6C6}" srcOrd="1" destOrd="0" presId="urn:microsoft.com/office/officeart/2005/8/layout/cycle8"/>
    <dgm:cxn modelId="{356CA5C0-5BE2-4F86-AFA0-D2FE3BE01A25}" type="presOf" srcId="{E7169086-2A9B-4F9A-B616-5880F4AB0DCE}" destId="{A49CB88D-05B8-4012-A0FD-AF1BF8B7209C}" srcOrd="0" destOrd="0" presId="urn:microsoft.com/office/officeart/2005/8/layout/cycle8"/>
    <dgm:cxn modelId="{8F7A72E1-9A91-4678-91B0-2FA74A9A0ECA}" type="presParOf" srcId="{A49CB88D-05B8-4012-A0FD-AF1BF8B7209C}" destId="{69BA0D8A-16D5-48F4-AC60-8CE4F3120C55}" srcOrd="0" destOrd="0" presId="urn:microsoft.com/office/officeart/2005/8/layout/cycle8"/>
    <dgm:cxn modelId="{D738DD19-FA31-4D99-BB6C-E158590E0349}" type="presParOf" srcId="{A49CB88D-05B8-4012-A0FD-AF1BF8B7209C}" destId="{53A0D152-F5A7-4678-BD56-CCF6EFB8C2E7}" srcOrd="1" destOrd="0" presId="urn:microsoft.com/office/officeart/2005/8/layout/cycle8"/>
    <dgm:cxn modelId="{A800F5F9-DEC7-49C7-B907-A61EC6EEAFF6}" type="presParOf" srcId="{A49CB88D-05B8-4012-A0FD-AF1BF8B7209C}" destId="{9825C5C7-AA66-46F2-8933-534D614216A4}" srcOrd="2" destOrd="0" presId="urn:microsoft.com/office/officeart/2005/8/layout/cycle8"/>
    <dgm:cxn modelId="{D76DB399-1DE1-454D-BAB4-0256987B8EE9}" type="presParOf" srcId="{A49CB88D-05B8-4012-A0FD-AF1BF8B7209C}" destId="{3F52DB31-3390-469A-83E5-4791A027797E}" srcOrd="3" destOrd="0" presId="urn:microsoft.com/office/officeart/2005/8/layout/cycle8"/>
    <dgm:cxn modelId="{E5E8AB91-D762-4ECE-AE5B-A007E011720A}" type="presParOf" srcId="{A49CB88D-05B8-4012-A0FD-AF1BF8B7209C}" destId="{420CEB07-C033-4C46-852E-88574198B82D}" srcOrd="4" destOrd="0" presId="urn:microsoft.com/office/officeart/2005/8/layout/cycle8"/>
    <dgm:cxn modelId="{AA61D63C-53E1-423D-998D-1C979C79E703}" type="presParOf" srcId="{A49CB88D-05B8-4012-A0FD-AF1BF8B7209C}" destId="{1607A8D5-9F82-425A-89DF-F58C39DED1F5}" srcOrd="5" destOrd="0" presId="urn:microsoft.com/office/officeart/2005/8/layout/cycle8"/>
    <dgm:cxn modelId="{A5E20A5B-89BD-48B4-9C44-2A304AAAC36A}" type="presParOf" srcId="{A49CB88D-05B8-4012-A0FD-AF1BF8B7209C}" destId="{2448A0D1-B29B-4D6C-87FD-909D33C2675D}" srcOrd="6" destOrd="0" presId="urn:microsoft.com/office/officeart/2005/8/layout/cycle8"/>
    <dgm:cxn modelId="{BAA89E6D-66B9-450E-AC10-D1A63A2AA942}" type="presParOf" srcId="{A49CB88D-05B8-4012-A0FD-AF1BF8B7209C}" destId="{A15339C0-7FDC-4511-B81D-EEFE1342BCEC}" srcOrd="7" destOrd="0" presId="urn:microsoft.com/office/officeart/2005/8/layout/cycle8"/>
    <dgm:cxn modelId="{8AF71374-ACBC-4675-8945-E5FC3CEA61DE}" type="presParOf" srcId="{A49CB88D-05B8-4012-A0FD-AF1BF8B7209C}" destId="{081359D6-1069-413B-9A54-551B2555E20B}" srcOrd="8" destOrd="0" presId="urn:microsoft.com/office/officeart/2005/8/layout/cycle8"/>
    <dgm:cxn modelId="{ADFF7BEF-0FFE-4B41-AF93-E82049AC5656}" type="presParOf" srcId="{A49CB88D-05B8-4012-A0FD-AF1BF8B7209C}" destId="{A3452E6F-CB35-40FD-88A9-56A6D3BCD7D4}" srcOrd="9" destOrd="0" presId="urn:microsoft.com/office/officeart/2005/8/layout/cycle8"/>
    <dgm:cxn modelId="{B7162C2F-E554-4045-B2C1-4A84DF8F1AAE}" type="presParOf" srcId="{A49CB88D-05B8-4012-A0FD-AF1BF8B7209C}" destId="{CF925BD4-BF8A-4541-9B45-5EDBEC74512C}" srcOrd="10" destOrd="0" presId="urn:microsoft.com/office/officeart/2005/8/layout/cycle8"/>
    <dgm:cxn modelId="{BA57AE6B-47C6-47AD-AFAE-CB259DE2B5E6}" type="presParOf" srcId="{A49CB88D-05B8-4012-A0FD-AF1BF8B7209C}" destId="{4FCD3F52-298B-4E32-8077-38D507083634}" srcOrd="11" destOrd="0" presId="urn:microsoft.com/office/officeart/2005/8/layout/cycle8"/>
    <dgm:cxn modelId="{0C8DF7FF-6E9F-45FA-81C5-AAEDCFA4194D}" type="presParOf" srcId="{A49CB88D-05B8-4012-A0FD-AF1BF8B7209C}" destId="{61A199D9-C55D-498B-908A-2C1745745576}" srcOrd="12" destOrd="0" presId="urn:microsoft.com/office/officeart/2005/8/layout/cycle8"/>
    <dgm:cxn modelId="{1D624C97-3427-4478-AD84-BEC6BC5FECB8}" type="presParOf" srcId="{A49CB88D-05B8-4012-A0FD-AF1BF8B7209C}" destId="{D7994472-2046-4357-BBD8-86DFE747E6D0}" srcOrd="13" destOrd="0" presId="urn:microsoft.com/office/officeart/2005/8/layout/cycle8"/>
    <dgm:cxn modelId="{6EAB2FE1-EDB8-42D9-BF7C-C33CCCC58748}" type="presParOf" srcId="{A49CB88D-05B8-4012-A0FD-AF1BF8B7209C}" destId="{DD6D584A-40EF-406A-A41A-7BD803652E06}" srcOrd="14" destOrd="0" presId="urn:microsoft.com/office/officeart/2005/8/layout/cycle8"/>
    <dgm:cxn modelId="{14B480FD-02A7-4945-8F95-F1A2261DF0F5}" type="presParOf" srcId="{A49CB88D-05B8-4012-A0FD-AF1BF8B7209C}" destId="{FFE3C256-35D7-4F50-AF6F-68976F22B6C6}" srcOrd="15" destOrd="0" presId="urn:microsoft.com/office/officeart/2005/8/layout/cycle8"/>
    <dgm:cxn modelId="{93C81DFA-6458-4A56-A5AB-F66378194BB5}" type="presParOf" srcId="{A49CB88D-05B8-4012-A0FD-AF1BF8B7209C}" destId="{1BB071DE-99AA-418E-93E9-2846401A371C}" srcOrd="16" destOrd="0" presId="urn:microsoft.com/office/officeart/2005/8/layout/cycle8"/>
    <dgm:cxn modelId="{05AF94BE-2721-4460-9018-07A68A164143}" type="presParOf" srcId="{A49CB88D-05B8-4012-A0FD-AF1BF8B7209C}" destId="{A68A7A3B-5CBB-4A0B-9BD3-5C016BFF9844}" srcOrd="17" destOrd="0" presId="urn:microsoft.com/office/officeart/2005/8/layout/cycle8"/>
    <dgm:cxn modelId="{CB74ED3A-F7B6-443F-BC83-8C0445A8269A}" type="presParOf" srcId="{A49CB88D-05B8-4012-A0FD-AF1BF8B7209C}" destId="{48605663-AB11-4396-B3B0-CD838FEFF7B0}" srcOrd="18" destOrd="0" presId="urn:microsoft.com/office/officeart/2005/8/layout/cycle8"/>
    <dgm:cxn modelId="{4DB08579-677A-4FD4-BC58-92BF7B56BE69}" type="presParOf" srcId="{A49CB88D-05B8-4012-A0FD-AF1BF8B7209C}" destId="{A9A096E3-6344-485D-9679-9419863B44B6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05E98C9-F651-4E07-8400-EF6846D6890B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83B21822-A465-4FE7-AE5E-599B4F93FE20}">
      <dgm:prSet phldrT="[Teks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6699FF"/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pl-PL" sz="2000" b="1" i="0" dirty="0">
              <a:solidFill>
                <a:schemeClr val="bg1"/>
              </a:solidFill>
              <a:latin typeface="Book Antiqua" pitchFamily="18" charset="0"/>
              <a:cs typeface="Times New Roman" pitchFamily="18" charset="0"/>
            </a:rPr>
            <a:t>Obiekty zbiorowego żywienia</a:t>
          </a:r>
          <a:endParaRPr lang="pl-PL" sz="2000" i="0" dirty="0">
            <a:solidFill>
              <a:schemeClr val="bg1"/>
            </a:solidFill>
          </a:endParaRPr>
        </a:p>
      </dgm:t>
    </dgm:pt>
    <dgm:pt modelId="{6522E679-0ECF-4C35-B11D-0FE143659B25}" type="parTrans" cxnId="{6B4F747C-9C6C-402F-A1BC-25DDF5887119}">
      <dgm:prSet/>
      <dgm:spPr/>
      <dgm:t>
        <a:bodyPr/>
        <a:lstStyle/>
        <a:p>
          <a:endParaRPr lang="pl-PL"/>
        </a:p>
      </dgm:t>
    </dgm:pt>
    <dgm:pt modelId="{4E6E4BF3-09A0-40A8-BCA2-FCF13BEFD247}" type="sibTrans" cxnId="{6B4F747C-9C6C-402F-A1BC-25DDF5887119}">
      <dgm:prSet/>
      <dgm:spPr/>
      <dgm:t>
        <a:bodyPr/>
        <a:lstStyle/>
        <a:p>
          <a:endParaRPr lang="pl-PL"/>
        </a:p>
      </dgm:t>
    </dgm:pt>
    <dgm:pt modelId="{046604E0-8B62-4FC8-BEED-B4CE81B1FE6B}">
      <dgm:prSet phldrT="[Teks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6699FF"/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pl-PL" sz="2000" b="1" i="0" dirty="0">
              <a:solidFill>
                <a:schemeClr val="bg1"/>
              </a:solidFill>
              <a:latin typeface="Book Antiqua" pitchFamily="18" charset="0"/>
              <a:cs typeface="Times New Roman" pitchFamily="18" charset="0"/>
            </a:rPr>
            <a:t>Instytucje zajmujące się obrotem żywnością</a:t>
          </a:r>
          <a:endParaRPr lang="pl-PL" sz="2000" i="0" dirty="0">
            <a:solidFill>
              <a:schemeClr val="bg1"/>
            </a:solidFill>
          </a:endParaRPr>
        </a:p>
      </dgm:t>
    </dgm:pt>
    <dgm:pt modelId="{3F8DE386-E26F-4DB8-B2D6-DCE68F8F4B3F}" type="parTrans" cxnId="{F40E8992-D203-4D67-B76E-631F0E499567}">
      <dgm:prSet/>
      <dgm:spPr/>
      <dgm:t>
        <a:bodyPr/>
        <a:lstStyle/>
        <a:p>
          <a:endParaRPr lang="pl-PL"/>
        </a:p>
      </dgm:t>
    </dgm:pt>
    <dgm:pt modelId="{3EC853C0-D7CC-45E8-8AAC-C33193C87891}" type="sibTrans" cxnId="{F40E8992-D203-4D67-B76E-631F0E499567}">
      <dgm:prSet/>
      <dgm:spPr/>
      <dgm:t>
        <a:bodyPr/>
        <a:lstStyle/>
        <a:p>
          <a:endParaRPr lang="pl-PL"/>
        </a:p>
      </dgm:t>
    </dgm:pt>
    <dgm:pt modelId="{0B4A8481-65BE-40D6-A022-B9DFDB22C07B}">
      <dgm:prSet phldrT="[Teks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6699FF"/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pl-PL" sz="2000" b="1" i="0" dirty="0">
              <a:solidFill>
                <a:schemeClr val="bg1"/>
              </a:solidFill>
              <a:latin typeface="Book Antiqua" pitchFamily="18" charset="0"/>
              <a:cs typeface="Times New Roman" pitchFamily="18" charset="0"/>
            </a:rPr>
            <a:t>Instytucje zajmujące się upowszechnianiem wiedzy o żywieniu i gospodarstwie domowym</a:t>
          </a:r>
          <a:endParaRPr lang="pl-PL" sz="2000" i="0" dirty="0">
            <a:solidFill>
              <a:schemeClr val="bg1"/>
            </a:solidFill>
          </a:endParaRPr>
        </a:p>
      </dgm:t>
    </dgm:pt>
    <dgm:pt modelId="{DE4EA116-46A2-427D-AB57-693F47526258}" type="parTrans" cxnId="{FDA03D31-68E0-4468-8983-46A17C50B053}">
      <dgm:prSet/>
      <dgm:spPr/>
      <dgm:t>
        <a:bodyPr/>
        <a:lstStyle/>
        <a:p>
          <a:endParaRPr lang="pl-PL"/>
        </a:p>
      </dgm:t>
    </dgm:pt>
    <dgm:pt modelId="{B8437FDA-467F-48A9-9548-4A9C3383B652}" type="sibTrans" cxnId="{FDA03D31-68E0-4468-8983-46A17C50B053}">
      <dgm:prSet/>
      <dgm:spPr/>
      <dgm:t>
        <a:bodyPr/>
        <a:lstStyle/>
        <a:p>
          <a:endParaRPr lang="pl-PL"/>
        </a:p>
      </dgm:t>
    </dgm:pt>
    <dgm:pt modelId="{6995FC96-57F9-4551-907D-AF5E467AC6CC}" type="pres">
      <dgm:prSet presAssocID="{F05E98C9-F651-4E07-8400-EF6846D689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BA28791-0B8F-4784-857E-DA3DE222E5EC}" type="pres">
      <dgm:prSet presAssocID="{83B21822-A465-4FE7-AE5E-599B4F93FE20}" presName="parentText" presStyleLbl="node1" presStyleIdx="0" presStyleCnt="3" custLinFactY="-17786" custLinFactNeighborX="-105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CDE5AC-8E7D-40AE-BC8C-EDCF4744D40E}" type="pres">
      <dgm:prSet presAssocID="{4E6E4BF3-09A0-40A8-BCA2-FCF13BEFD247}" presName="spacer" presStyleCnt="0"/>
      <dgm:spPr/>
    </dgm:pt>
    <dgm:pt modelId="{0F32FF55-F147-4D85-B97B-0B5CEAF86ABA}" type="pres">
      <dgm:prSet presAssocID="{046604E0-8B62-4FC8-BEED-B4CE81B1FE6B}" presName="parentText" presStyleLbl="node1" presStyleIdx="1" presStyleCnt="3" custScaleY="102553" custLinFactNeighborX="198" custLinFactNeighborY="-2525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D6DFC1-19EE-4DB2-AACD-EA4940A619C3}" type="pres">
      <dgm:prSet presAssocID="{3EC853C0-D7CC-45E8-8AAC-C33193C87891}" presName="spacer" presStyleCnt="0"/>
      <dgm:spPr/>
    </dgm:pt>
    <dgm:pt modelId="{03628CDD-8FFD-49DB-9670-76AA4D541AFF}" type="pres">
      <dgm:prSet presAssocID="{0B4A8481-65BE-40D6-A022-B9DFDB22C0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263FAD5-7121-41B8-8FBD-04F6976FB4FE}" type="presOf" srcId="{83B21822-A465-4FE7-AE5E-599B4F93FE20}" destId="{1BA28791-0B8F-4784-857E-DA3DE222E5EC}" srcOrd="0" destOrd="0" presId="urn:microsoft.com/office/officeart/2005/8/layout/vList2"/>
    <dgm:cxn modelId="{6B4F747C-9C6C-402F-A1BC-25DDF5887119}" srcId="{F05E98C9-F651-4E07-8400-EF6846D6890B}" destId="{83B21822-A465-4FE7-AE5E-599B4F93FE20}" srcOrd="0" destOrd="0" parTransId="{6522E679-0ECF-4C35-B11D-0FE143659B25}" sibTransId="{4E6E4BF3-09A0-40A8-BCA2-FCF13BEFD247}"/>
    <dgm:cxn modelId="{023BEC32-A356-4547-9A60-17B9B7B712F8}" type="presOf" srcId="{0B4A8481-65BE-40D6-A022-B9DFDB22C07B}" destId="{03628CDD-8FFD-49DB-9670-76AA4D541AFF}" srcOrd="0" destOrd="0" presId="urn:microsoft.com/office/officeart/2005/8/layout/vList2"/>
    <dgm:cxn modelId="{BCEA9EEE-8BA8-4851-BA22-F965E37FAB71}" type="presOf" srcId="{F05E98C9-F651-4E07-8400-EF6846D6890B}" destId="{6995FC96-57F9-4551-907D-AF5E467AC6CC}" srcOrd="0" destOrd="0" presId="urn:microsoft.com/office/officeart/2005/8/layout/vList2"/>
    <dgm:cxn modelId="{FDA03D31-68E0-4468-8983-46A17C50B053}" srcId="{F05E98C9-F651-4E07-8400-EF6846D6890B}" destId="{0B4A8481-65BE-40D6-A022-B9DFDB22C07B}" srcOrd="2" destOrd="0" parTransId="{DE4EA116-46A2-427D-AB57-693F47526258}" sibTransId="{B8437FDA-467F-48A9-9548-4A9C3383B652}"/>
    <dgm:cxn modelId="{F40E8992-D203-4D67-B76E-631F0E499567}" srcId="{F05E98C9-F651-4E07-8400-EF6846D6890B}" destId="{046604E0-8B62-4FC8-BEED-B4CE81B1FE6B}" srcOrd="1" destOrd="0" parTransId="{3F8DE386-E26F-4DB8-B2D6-DCE68F8F4B3F}" sibTransId="{3EC853C0-D7CC-45E8-8AAC-C33193C87891}"/>
    <dgm:cxn modelId="{9F77773D-85B5-48AA-A3D8-5B814778B617}" type="presOf" srcId="{046604E0-8B62-4FC8-BEED-B4CE81B1FE6B}" destId="{0F32FF55-F147-4D85-B97B-0B5CEAF86ABA}" srcOrd="0" destOrd="0" presId="urn:microsoft.com/office/officeart/2005/8/layout/vList2"/>
    <dgm:cxn modelId="{D03F2D2D-2685-42A9-BB94-5A5AC15A8798}" type="presParOf" srcId="{6995FC96-57F9-4551-907D-AF5E467AC6CC}" destId="{1BA28791-0B8F-4784-857E-DA3DE222E5EC}" srcOrd="0" destOrd="0" presId="urn:microsoft.com/office/officeart/2005/8/layout/vList2"/>
    <dgm:cxn modelId="{260F2B5A-7A14-4089-B0CA-2EB8DCDA1B15}" type="presParOf" srcId="{6995FC96-57F9-4551-907D-AF5E467AC6CC}" destId="{44CDE5AC-8E7D-40AE-BC8C-EDCF4744D40E}" srcOrd="1" destOrd="0" presId="urn:microsoft.com/office/officeart/2005/8/layout/vList2"/>
    <dgm:cxn modelId="{9BCBFFE5-3275-4C71-846A-602F080C38F5}" type="presParOf" srcId="{6995FC96-57F9-4551-907D-AF5E467AC6CC}" destId="{0F32FF55-F147-4D85-B97B-0B5CEAF86ABA}" srcOrd="2" destOrd="0" presId="urn:microsoft.com/office/officeart/2005/8/layout/vList2"/>
    <dgm:cxn modelId="{4B97F558-61E6-4497-8F76-B4247FB4255E}" type="presParOf" srcId="{6995FC96-57F9-4551-907D-AF5E467AC6CC}" destId="{F0D6DFC1-19EE-4DB2-AACD-EA4940A619C3}" srcOrd="3" destOrd="0" presId="urn:microsoft.com/office/officeart/2005/8/layout/vList2"/>
    <dgm:cxn modelId="{1230B7DB-71A2-4F3C-89CB-865E7551C7CD}" type="presParOf" srcId="{6995FC96-57F9-4551-907D-AF5E467AC6CC}" destId="{03628CDD-8FFD-49DB-9670-76AA4D541A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DABC57E-0713-476A-9A20-CF3856282F9F}" type="doc">
      <dgm:prSet loTypeId="urn:microsoft.com/office/officeart/2005/8/layout/vList6" loCatId="list" qsTypeId="urn:microsoft.com/office/officeart/2005/8/quickstyle/3d2#7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EE80B49-E8D2-4ADC-A06B-B8EED364AE33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l-PL" sz="2000" b="1" i="0" dirty="0">
              <a:latin typeface="Times New Roman" pitchFamily="18" charset="0"/>
              <a:cs typeface="Times New Roman" pitchFamily="18" charset="0"/>
            </a:rPr>
            <a:t>organizowania i wykonywania prac związanych z montażem instalacji systemów energetyki odnawialnej</a:t>
          </a:r>
          <a:endParaRPr lang="pl-PL" sz="2000" b="1" dirty="0">
            <a:latin typeface="Times New Roman" pitchFamily="18" charset="0"/>
            <a:cs typeface="Times New Roman" pitchFamily="18" charset="0"/>
          </a:endParaRPr>
        </a:p>
      </dgm:t>
    </dgm:pt>
    <dgm:pt modelId="{61894074-A5C8-4088-85D2-B7F79450B058}" type="parTrans" cxnId="{C0A3B43E-E1BC-45E0-8AF0-5CE8185E4283}">
      <dgm:prSet/>
      <dgm:spPr/>
      <dgm:t>
        <a:bodyPr/>
        <a:lstStyle/>
        <a:p>
          <a:endParaRPr lang="pl-PL"/>
        </a:p>
      </dgm:t>
    </dgm:pt>
    <dgm:pt modelId="{871F8B46-5601-4FC4-8328-9577AA441EEC}" type="sibTrans" cxnId="{C0A3B43E-E1BC-45E0-8AF0-5CE8185E4283}">
      <dgm:prSet/>
      <dgm:spPr/>
      <dgm:t>
        <a:bodyPr/>
        <a:lstStyle/>
        <a:p>
          <a:endParaRPr lang="pl-PL"/>
        </a:p>
      </dgm:t>
    </dgm:pt>
    <dgm:pt modelId="{D55792C9-0D47-4F1C-8EF4-D83948DB238D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l-PL" sz="2000" b="1" i="0" dirty="0">
              <a:latin typeface="Times New Roman" pitchFamily="18" charset="0"/>
              <a:cs typeface="Times New Roman" pitchFamily="18" charset="0"/>
            </a:rPr>
            <a:t>montażu i demontażu urządzeń do pozyskiwania energii odnawialnej</a:t>
          </a:r>
          <a:endParaRPr lang="pl-PL" sz="2000" b="1" dirty="0">
            <a:latin typeface="Times New Roman" pitchFamily="18" charset="0"/>
            <a:cs typeface="Times New Roman" pitchFamily="18" charset="0"/>
          </a:endParaRPr>
        </a:p>
      </dgm:t>
    </dgm:pt>
    <dgm:pt modelId="{F081D6FF-5E5E-4FE4-9662-3A5736C84D0E}" type="parTrans" cxnId="{2327D733-2F7D-417C-A81D-208BE48D6A7E}">
      <dgm:prSet/>
      <dgm:spPr/>
      <dgm:t>
        <a:bodyPr/>
        <a:lstStyle/>
        <a:p>
          <a:endParaRPr lang="pl-PL"/>
        </a:p>
      </dgm:t>
    </dgm:pt>
    <dgm:pt modelId="{881C1B9E-134F-4D75-A174-BA3F057A08EF}" type="sibTrans" cxnId="{2327D733-2F7D-417C-A81D-208BE48D6A7E}">
      <dgm:prSet/>
      <dgm:spPr/>
      <dgm:t>
        <a:bodyPr/>
        <a:lstStyle/>
        <a:p>
          <a:endParaRPr lang="pl-PL"/>
        </a:p>
      </dgm:t>
    </dgm:pt>
    <dgm:pt modelId="{EBA10757-6D2A-4F79-B906-D0DDA9EC7FEB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l-PL" sz="2000" b="1" i="0" dirty="0">
              <a:latin typeface="Times New Roman" pitchFamily="18" charset="0"/>
              <a:cs typeface="Times New Roman" pitchFamily="18" charset="0"/>
            </a:rPr>
            <a:t>kontrolowania pracy urządzeń </a:t>
          </a:r>
          <a:r>
            <a:rPr lang="pl-PL" sz="2000" b="1" dirty="0">
              <a:latin typeface="Times New Roman" pitchFamily="18" charset="0"/>
              <a:cs typeface="Times New Roman" pitchFamily="18" charset="0"/>
            </a:rPr>
            <a:t>i instalacji</a:t>
          </a:r>
          <a:r>
            <a:rPr lang="pl-PL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pl-PL" sz="2000" b="1" i="0" dirty="0">
              <a:latin typeface="Times New Roman" pitchFamily="18" charset="0"/>
              <a:cs typeface="Times New Roman" pitchFamily="18" charset="0"/>
            </a:rPr>
            <a:t> systemów energetyki odnawialnej</a:t>
          </a:r>
          <a:endParaRPr lang="pl-PL" sz="2000" b="1" dirty="0">
            <a:latin typeface="Times New Roman" pitchFamily="18" charset="0"/>
            <a:cs typeface="Times New Roman" pitchFamily="18" charset="0"/>
          </a:endParaRPr>
        </a:p>
      </dgm:t>
    </dgm:pt>
    <dgm:pt modelId="{7A4C3C4F-DAF2-4844-8205-A51F3B4D3A54}" type="parTrans" cxnId="{5B44DCF3-3908-43DD-B79A-72FD662E41EC}">
      <dgm:prSet/>
      <dgm:spPr/>
      <dgm:t>
        <a:bodyPr/>
        <a:lstStyle/>
        <a:p>
          <a:endParaRPr lang="pl-PL"/>
        </a:p>
      </dgm:t>
    </dgm:pt>
    <dgm:pt modelId="{2E71BB94-17B9-4ACD-A86B-5756F04E0FED}" type="sibTrans" cxnId="{5B44DCF3-3908-43DD-B79A-72FD662E41EC}">
      <dgm:prSet/>
      <dgm:spPr/>
      <dgm:t>
        <a:bodyPr/>
        <a:lstStyle/>
        <a:p>
          <a:endParaRPr lang="pl-PL"/>
        </a:p>
      </dgm:t>
    </dgm:pt>
    <dgm:pt modelId="{32369230-107D-4599-BAE0-5CB61C28357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l-PL" sz="2000" b="1" i="0" dirty="0">
              <a:latin typeface="Times New Roman" pitchFamily="18" charset="0"/>
              <a:cs typeface="Times New Roman" pitchFamily="18" charset="0"/>
            </a:rPr>
            <a:t>wykonywania konserwacji oraz naprawy urządzeń i instalacji systemów energetyki odnawialnej</a:t>
          </a:r>
          <a:endParaRPr lang="pl-PL" sz="2000" b="1" dirty="0">
            <a:latin typeface="Times New Roman" pitchFamily="18" charset="0"/>
            <a:cs typeface="Times New Roman" pitchFamily="18" charset="0"/>
          </a:endParaRPr>
        </a:p>
      </dgm:t>
    </dgm:pt>
    <dgm:pt modelId="{C11BBB3D-0523-40C3-A5CC-EA8A2CD12793}" type="parTrans" cxnId="{0C545C50-57D6-4794-AE71-FB48754EB44C}">
      <dgm:prSet/>
      <dgm:spPr/>
      <dgm:t>
        <a:bodyPr/>
        <a:lstStyle/>
        <a:p>
          <a:endParaRPr lang="pl-PL"/>
        </a:p>
      </dgm:t>
    </dgm:pt>
    <dgm:pt modelId="{275247A2-848E-4B33-8D6D-F23D4C8A323F}" type="sibTrans" cxnId="{0C545C50-57D6-4794-AE71-FB48754EB44C}">
      <dgm:prSet/>
      <dgm:spPr/>
      <dgm:t>
        <a:bodyPr/>
        <a:lstStyle/>
        <a:p>
          <a:endParaRPr lang="pl-PL"/>
        </a:p>
      </dgm:t>
    </dgm:pt>
    <dgm:pt modelId="{DD8D835A-5D5E-4985-B052-C460953D6929}" type="pres">
      <dgm:prSet presAssocID="{CDABC57E-0713-476A-9A20-CF3856282F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E0F2503B-454D-46CD-A243-54F37BC8ED53}" type="pres">
      <dgm:prSet presAssocID="{0EE80B49-E8D2-4ADC-A06B-B8EED364AE33}" presName="linNode" presStyleCnt="0"/>
      <dgm:spPr/>
    </dgm:pt>
    <dgm:pt modelId="{26146F5C-0B7C-4AB1-80F6-37D247E72BE9}" type="pres">
      <dgm:prSet presAssocID="{0EE80B49-E8D2-4ADC-A06B-B8EED364AE33}" presName="parentShp" presStyleLbl="node1" presStyleIdx="0" presStyleCnt="4" custScaleX="493139" custLinFactNeighborX="27589" custLinFactNeighborY="-1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78D457-AE1E-4F0B-9A5D-B41ACF8265DE}" type="pres">
      <dgm:prSet presAssocID="{0EE80B49-E8D2-4ADC-A06B-B8EED364AE33}" presName="childShp" presStyleLbl="bgAccFollowNode1" presStyleIdx="0" presStyleCnt="4" custLinFactNeighborX="7422" custLinFactNeighborY="-6431">
        <dgm:presLayoutVars>
          <dgm:bulletEnabled val="1"/>
        </dgm:presLayoutVars>
      </dgm:prSet>
      <dgm:spPr/>
    </dgm:pt>
    <dgm:pt modelId="{D16DD0F7-626A-4714-8664-CFBFBD81BFE0}" type="pres">
      <dgm:prSet presAssocID="{871F8B46-5601-4FC4-8328-9577AA441EEC}" presName="spacing" presStyleCnt="0"/>
      <dgm:spPr/>
    </dgm:pt>
    <dgm:pt modelId="{D8310B01-BC13-45A0-910B-34A4A78E8F20}" type="pres">
      <dgm:prSet presAssocID="{D55792C9-0D47-4F1C-8EF4-D83948DB238D}" presName="linNode" presStyleCnt="0"/>
      <dgm:spPr/>
    </dgm:pt>
    <dgm:pt modelId="{5D4219AF-993C-48E7-AF60-6E73318A2888}" type="pres">
      <dgm:prSet presAssocID="{D55792C9-0D47-4F1C-8EF4-D83948DB238D}" presName="parentShp" presStyleLbl="node1" presStyleIdx="1" presStyleCnt="4" custScaleX="486581" custLinFactNeighborX="28420" custLinFactNeighborY="32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B32964-ED2F-4859-BCA9-D0C0119C63A6}" type="pres">
      <dgm:prSet presAssocID="{D55792C9-0D47-4F1C-8EF4-D83948DB238D}" presName="childShp" presStyleLbl="bgAccFollowNode1" presStyleIdx="1" presStyleCnt="4">
        <dgm:presLayoutVars>
          <dgm:bulletEnabled val="1"/>
        </dgm:presLayoutVars>
      </dgm:prSet>
      <dgm:spPr/>
    </dgm:pt>
    <dgm:pt modelId="{088AF049-410C-4ADF-9A8E-97153E96999D}" type="pres">
      <dgm:prSet presAssocID="{881C1B9E-134F-4D75-A174-BA3F057A08EF}" presName="spacing" presStyleCnt="0"/>
      <dgm:spPr/>
    </dgm:pt>
    <dgm:pt modelId="{31A910AF-E42B-4075-BBD6-C007B45BCBC3}" type="pres">
      <dgm:prSet presAssocID="{EBA10757-6D2A-4F79-B906-D0DDA9EC7FEB}" presName="linNode" presStyleCnt="0"/>
      <dgm:spPr/>
    </dgm:pt>
    <dgm:pt modelId="{00740BCF-7F5E-45CB-A6CF-CC4970D206B5}" type="pres">
      <dgm:prSet presAssocID="{EBA10757-6D2A-4F79-B906-D0DDA9EC7FEB}" presName="parentShp" presStyleLbl="node1" presStyleIdx="2" presStyleCnt="4" custScaleX="486581" custLinFactNeighborX="28420" custLinFactNeighborY="32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F0CD16-DC51-4307-9D24-C7426538C512}" type="pres">
      <dgm:prSet presAssocID="{EBA10757-6D2A-4F79-B906-D0DDA9EC7FEB}" presName="childShp" presStyleLbl="bgAccFollowNode1" presStyleIdx="2" presStyleCnt="4">
        <dgm:presLayoutVars>
          <dgm:bulletEnabled val="1"/>
        </dgm:presLayoutVars>
      </dgm:prSet>
      <dgm:spPr/>
    </dgm:pt>
    <dgm:pt modelId="{DFF31644-FCE7-4911-85D4-8DC6A431F954}" type="pres">
      <dgm:prSet presAssocID="{2E71BB94-17B9-4ACD-A86B-5756F04E0FED}" presName="spacing" presStyleCnt="0"/>
      <dgm:spPr/>
    </dgm:pt>
    <dgm:pt modelId="{687297F7-C053-49BC-8FBD-C92A40B1FF5C}" type="pres">
      <dgm:prSet presAssocID="{32369230-107D-4599-BAE0-5CB61C283578}" presName="linNode" presStyleCnt="0"/>
      <dgm:spPr/>
    </dgm:pt>
    <dgm:pt modelId="{2B0992ED-24CC-46B7-B211-50E089DAD5AE}" type="pres">
      <dgm:prSet presAssocID="{32369230-107D-4599-BAE0-5CB61C283578}" presName="parentShp" presStyleLbl="node1" presStyleIdx="3" presStyleCnt="4" custScaleX="469987" custLinFactNeighborX="28420" custLinFactNeighborY="32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1CA915-B18B-4150-9C8D-8D026BDD7F5E}" type="pres">
      <dgm:prSet presAssocID="{32369230-107D-4599-BAE0-5CB61C283578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88019D16-5F78-48BB-B3CE-7CD5AE7868C7}" type="presOf" srcId="{32369230-107D-4599-BAE0-5CB61C283578}" destId="{2B0992ED-24CC-46B7-B211-50E089DAD5AE}" srcOrd="0" destOrd="0" presId="urn:microsoft.com/office/officeart/2005/8/layout/vList6"/>
    <dgm:cxn modelId="{0C545C50-57D6-4794-AE71-FB48754EB44C}" srcId="{CDABC57E-0713-476A-9A20-CF3856282F9F}" destId="{32369230-107D-4599-BAE0-5CB61C283578}" srcOrd="3" destOrd="0" parTransId="{C11BBB3D-0523-40C3-A5CC-EA8A2CD12793}" sibTransId="{275247A2-848E-4B33-8D6D-F23D4C8A323F}"/>
    <dgm:cxn modelId="{5B837641-8E78-4962-84BD-5D9703751096}" type="presOf" srcId="{CDABC57E-0713-476A-9A20-CF3856282F9F}" destId="{DD8D835A-5D5E-4985-B052-C460953D6929}" srcOrd="0" destOrd="0" presId="urn:microsoft.com/office/officeart/2005/8/layout/vList6"/>
    <dgm:cxn modelId="{2327D733-2F7D-417C-A81D-208BE48D6A7E}" srcId="{CDABC57E-0713-476A-9A20-CF3856282F9F}" destId="{D55792C9-0D47-4F1C-8EF4-D83948DB238D}" srcOrd="1" destOrd="0" parTransId="{F081D6FF-5E5E-4FE4-9662-3A5736C84D0E}" sibTransId="{881C1B9E-134F-4D75-A174-BA3F057A08EF}"/>
    <dgm:cxn modelId="{C0A3B43E-E1BC-45E0-8AF0-5CE8185E4283}" srcId="{CDABC57E-0713-476A-9A20-CF3856282F9F}" destId="{0EE80B49-E8D2-4ADC-A06B-B8EED364AE33}" srcOrd="0" destOrd="0" parTransId="{61894074-A5C8-4088-85D2-B7F79450B058}" sibTransId="{871F8B46-5601-4FC4-8328-9577AA441EEC}"/>
    <dgm:cxn modelId="{E1AC3D34-120B-4956-AF46-30E7ADC6E119}" type="presOf" srcId="{0EE80B49-E8D2-4ADC-A06B-B8EED364AE33}" destId="{26146F5C-0B7C-4AB1-80F6-37D247E72BE9}" srcOrd="0" destOrd="0" presId="urn:microsoft.com/office/officeart/2005/8/layout/vList6"/>
    <dgm:cxn modelId="{1E87C346-F48C-44EA-A5B7-EA7DFE063BD6}" type="presOf" srcId="{EBA10757-6D2A-4F79-B906-D0DDA9EC7FEB}" destId="{00740BCF-7F5E-45CB-A6CF-CC4970D206B5}" srcOrd="0" destOrd="0" presId="urn:microsoft.com/office/officeart/2005/8/layout/vList6"/>
    <dgm:cxn modelId="{5B44DCF3-3908-43DD-B79A-72FD662E41EC}" srcId="{CDABC57E-0713-476A-9A20-CF3856282F9F}" destId="{EBA10757-6D2A-4F79-B906-D0DDA9EC7FEB}" srcOrd="2" destOrd="0" parTransId="{7A4C3C4F-DAF2-4844-8205-A51F3B4D3A54}" sibTransId="{2E71BB94-17B9-4ACD-A86B-5756F04E0FED}"/>
    <dgm:cxn modelId="{AC3C24AC-96EB-4099-B601-37FB855DF974}" type="presOf" srcId="{D55792C9-0D47-4F1C-8EF4-D83948DB238D}" destId="{5D4219AF-993C-48E7-AF60-6E73318A2888}" srcOrd="0" destOrd="0" presId="urn:microsoft.com/office/officeart/2005/8/layout/vList6"/>
    <dgm:cxn modelId="{95672EA6-C185-4177-9045-4F3BC5F90C41}" type="presParOf" srcId="{DD8D835A-5D5E-4985-B052-C460953D6929}" destId="{E0F2503B-454D-46CD-A243-54F37BC8ED53}" srcOrd="0" destOrd="0" presId="urn:microsoft.com/office/officeart/2005/8/layout/vList6"/>
    <dgm:cxn modelId="{9AE067AE-3B55-4793-9985-988CE84C98FA}" type="presParOf" srcId="{E0F2503B-454D-46CD-A243-54F37BC8ED53}" destId="{26146F5C-0B7C-4AB1-80F6-37D247E72BE9}" srcOrd="0" destOrd="0" presId="urn:microsoft.com/office/officeart/2005/8/layout/vList6"/>
    <dgm:cxn modelId="{EFE932BC-95D6-498B-84C8-4E4011A36307}" type="presParOf" srcId="{E0F2503B-454D-46CD-A243-54F37BC8ED53}" destId="{ED78D457-AE1E-4F0B-9A5D-B41ACF8265DE}" srcOrd="1" destOrd="0" presId="urn:microsoft.com/office/officeart/2005/8/layout/vList6"/>
    <dgm:cxn modelId="{3CA3FA65-8943-45C4-A219-873ED6F6A773}" type="presParOf" srcId="{DD8D835A-5D5E-4985-B052-C460953D6929}" destId="{D16DD0F7-626A-4714-8664-CFBFBD81BFE0}" srcOrd="1" destOrd="0" presId="urn:microsoft.com/office/officeart/2005/8/layout/vList6"/>
    <dgm:cxn modelId="{AF3E945A-6CAB-46B0-B4D1-C23A18A092F9}" type="presParOf" srcId="{DD8D835A-5D5E-4985-B052-C460953D6929}" destId="{D8310B01-BC13-45A0-910B-34A4A78E8F20}" srcOrd="2" destOrd="0" presId="urn:microsoft.com/office/officeart/2005/8/layout/vList6"/>
    <dgm:cxn modelId="{D1256284-F58A-455C-89F2-FC247645FA3D}" type="presParOf" srcId="{D8310B01-BC13-45A0-910B-34A4A78E8F20}" destId="{5D4219AF-993C-48E7-AF60-6E73318A2888}" srcOrd="0" destOrd="0" presId="urn:microsoft.com/office/officeart/2005/8/layout/vList6"/>
    <dgm:cxn modelId="{B927158C-0FC0-4793-99B7-264D25C5DB19}" type="presParOf" srcId="{D8310B01-BC13-45A0-910B-34A4A78E8F20}" destId="{94B32964-ED2F-4859-BCA9-D0C0119C63A6}" srcOrd="1" destOrd="0" presId="urn:microsoft.com/office/officeart/2005/8/layout/vList6"/>
    <dgm:cxn modelId="{683FFBAE-5358-45AA-B1AC-2451768358DC}" type="presParOf" srcId="{DD8D835A-5D5E-4985-B052-C460953D6929}" destId="{088AF049-410C-4ADF-9A8E-97153E96999D}" srcOrd="3" destOrd="0" presId="urn:microsoft.com/office/officeart/2005/8/layout/vList6"/>
    <dgm:cxn modelId="{195B7E3A-B4AD-45FE-A418-1E610BA32EF8}" type="presParOf" srcId="{DD8D835A-5D5E-4985-B052-C460953D6929}" destId="{31A910AF-E42B-4075-BBD6-C007B45BCBC3}" srcOrd="4" destOrd="0" presId="urn:microsoft.com/office/officeart/2005/8/layout/vList6"/>
    <dgm:cxn modelId="{E78237AA-5D19-44B2-9F86-E6DF1D43E89A}" type="presParOf" srcId="{31A910AF-E42B-4075-BBD6-C007B45BCBC3}" destId="{00740BCF-7F5E-45CB-A6CF-CC4970D206B5}" srcOrd="0" destOrd="0" presId="urn:microsoft.com/office/officeart/2005/8/layout/vList6"/>
    <dgm:cxn modelId="{74A920C3-6846-4271-9501-2F747FB1709D}" type="presParOf" srcId="{31A910AF-E42B-4075-BBD6-C007B45BCBC3}" destId="{88F0CD16-DC51-4307-9D24-C7426538C512}" srcOrd="1" destOrd="0" presId="urn:microsoft.com/office/officeart/2005/8/layout/vList6"/>
    <dgm:cxn modelId="{42DC49C3-3501-4E88-A553-5B8190F6F72A}" type="presParOf" srcId="{DD8D835A-5D5E-4985-B052-C460953D6929}" destId="{DFF31644-FCE7-4911-85D4-8DC6A431F954}" srcOrd="5" destOrd="0" presId="urn:microsoft.com/office/officeart/2005/8/layout/vList6"/>
    <dgm:cxn modelId="{EDE2643C-F2D0-4BCD-9A2B-5BD6D363C8B5}" type="presParOf" srcId="{DD8D835A-5D5E-4985-B052-C460953D6929}" destId="{687297F7-C053-49BC-8FBD-C92A40B1FF5C}" srcOrd="6" destOrd="0" presId="urn:microsoft.com/office/officeart/2005/8/layout/vList6"/>
    <dgm:cxn modelId="{BF193BFA-4806-4183-8D0E-1EA757E649D0}" type="presParOf" srcId="{687297F7-C053-49BC-8FBD-C92A40B1FF5C}" destId="{2B0992ED-24CC-46B7-B211-50E089DAD5AE}" srcOrd="0" destOrd="0" presId="urn:microsoft.com/office/officeart/2005/8/layout/vList6"/>
    <dgm:cxn modelId="{CB94FFFA-C0BA-4CD7-B864-11CFD52A0617}" type="presParOf" srcId="{687297F7-C053-49BC-8FBD-C92A40B1FF5C}" destId="{561CA915-B18B-4150-9C8D-8D026BDD7F5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DABC57E-0713-476A-9A20-CF3856282F9F}" type="doc">
      <dgm:prSet loTypeId="urn:microsoft.com/office/officeart/2005/8/layout/process4" loCatId="list" qsTypeId="urn:microsoft.com/office/officeart/2005/8/quickstyle/3d2#8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5069D4EE-3607-40B9-8C94-16887E8BAAD5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kumimoji="0" lang="pl-PL" altLang="zh-CN" sz="24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Ciekawy kierunek</a:t>
          </a:r>
          <a:endParaRPr lang="pl-PL" sz="2400" b="1" dirty="0">
            <a:latin typeface="Times New Roman" pitchFamily="18" charset="0"/>
            <a:cs typeface="Times New Roman" pitchFamily="18" charset="0"/>
          </a:endParaRPr>
        </a:p>
      </dgm:t>
    </dgm:pt>
    <dgm:pt modelId="{08A2E326-F3BE-4DD3-B3FB-F0AF95CA84AF}" type="parTrans" cxnId="{4BF82CBF-D8AE-4C16-9488-242A6CDD4359}">
      <dgm:prSet/>
      <dgm:spPr/>
      <dgm:t>
        <a:bodyPr/>
        <a:lstStyle/>
        <a:p>
          <a:pPr algn="ctr"/>
          <a:endParaRPr lang="pl-PL"/>
        </a:p>
      </dgm:t>
    </dgm:pt>
    <dgm:pt modelId="{82DC32E3-A0C5-4ED3-8476-C18D323182F9}" type="sibTrans" cxnId="{4BF82CBF-D8AE-4C16-9488-242A6CDD4359}">
      <dgm:prSet/>
      <dgm:spPr/>
      <dgm:t>
        <a:bodyPr/>
        <a:lstStyle/>
        <a:p>
          <a:pPr algn="ctr"/>
          <a:endParaRPr lang="pl-PL"/>
        </a:p>
      </dgm:t>
    </dgm:pt>
    <dgm:pt modelId="{9C2B18BA-918E-4AF2-8109-7FFFEDDEE877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kumimoji="0" lang="pl-PL" altLang="zh-CN" sz="24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Nowe możliwości</a:t>
          </a:r>
          <a:endParaRPr lang="pl-PL" sz="2400" b="1" dirty="0">
            <a:latin typeface="Times New Roman" pitchFamily="18" charset="0"/>
            <a:cs typeface="Times New Roman" pitchFamily="18" charset="0"/>
          </a:endParaRPr>
        </a:p>
      </dgm:t>
    </dgm:pt>
    <dgm:pt modelId="{1DDE5141-C83B-4BC6-96D9-760554A122B2}" type="parTrans" cxnId="{62BB4C50-A7AB-4A40-B690-BC90C5D9AC76}">
      <dgm:prSet/>
      <dgm:spPr/>
      <dgm:t>
        <a:bodyPr/>
        <a:lstStyle/>
        <a:p>
          <a:pPr algn="ctr"/>
          <a:endParaRPr lang="pl-PL"/>
        </a:p>
      </dgm:t>
    </dgm:pt>
    <dgm:pt modelId="{D793368B-5AE7-4826-817A-3D716A0F24E1}" type="sibTrans" cxnId="{62BB4C50-A7AB-4A40-B690-BC90C5D9AC76}">
      <dgm:prSet/>
      <dgm:spPr/>
      <dgm:t>
        <a:bodyPr/>
        <a:lstStyle/>
        <a:p>
          <a:pPr algn="ctr"/>
          <a:endParaRPr lang="pl-PL"/>
        </a:p>
      </dgm:t>
    </dgm:pt>
    <dgm:pt modelId="{B184A44B-66A4-4840-B0EA-2295FF7F6D46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kumimoji="0" lang="pl-PL" altLang="zh-CN" sz="24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Dobry zawód</a:t>
          </a:r>
          <a:endParaRPr lang="pl-PL" sz="2400" b="1" dirty="0">
            <a:latin typeface="Times New Roman" pitchFamily="18" charset="0"/>
            <a:cs typeface="Times New Roman" pitchFamily="18" charset="0"/>
          </a:endParaRPr>
        </a:p>
      </dgm:t>
    </dgm:pt>
    <dgm:pt modelId="{6A75055D-68C8-49B4-AC5E-BEE51E61F0BD}" type="parTrans" cxnId="{EAD6262B-E09B-43D3-A28D-A5457383D999}">
      <dgm:prSet/>
      <dgm:spPr/>
      <dgm:t>
        <a:bodyPr/>
        <a:lstStyle/>
        <a:p>
          <a:pPr algn="ctr"/>
          <a:endParaRPr lang="pl-PL"/>
        </a:p>
      </dgm:t>
    </dgm:pt>
    <dgm:pt modelId="{E9936703-D084-4A24-915B-D630F2F695BF}" type="sibTrans" cxnId="{EAD6262B-E09B-43D3-A28D-A5457383D999}">
      <dgm:prSet/>
      <dgm:spPr/>
      <dgm:t>
        <a:bodyPr/>
        <a:lstStyle/>
        <a:p>
          <a:pPr algn="ctr"/>
          <a:endParaRPr lang="pl-PL"/>
        </a:p>
      </dgm:t>
    </dgm:pt>
    <dgm:pt modelId="{96AC2E35-529F-42AF-AA70-3004C0BCAF6F}" type="pres">
      <dgm:prSet presAssocID="{CDABC57E-0713-476A-9A20-CF3856282F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FF3B3D2-5E57-46E5-BC88-240739B81970}" type="pres">
      <dgm:prSet presAssocID="{B184A44B-66A4-4840-B0EA-2295FF7F6D46}" presName="boxAndChildren" presStyleCnt="0"/>
      <dgm:spPr/>
    </dgm:pt>
    <dgm:pt modelId="{A64FE73E-9DC0-44E5-B85C-0B68EC2E32D9}" type="pres">
      <dgm:prSet presAssocID="{B184A44B-66A4-4840-B0EA-2295FF7F6D46}" presName="parentTextBox" presStyleLbl="node1" presStyleIdx="0" presStyleCnt="3"/>
      <dgm:spPr/>
      <dgm:t>
        <a:bodyPr/>
        <a:lstStyle/>
        <a:p>
          <a:endParaRPr lang="pl-PL"/>
        </a:p>
      </dgm:t>
    </dgm:pt>
    <dgm:pt modelId="{A6F1BB51-3BD4-422B-B551-11473E3A2C21}" type="pres">
      <dgm:prSet presAssocID="{D793368B-5AE7-4826-817A-3D716A0F24E1}" presName="sp" presStyleCnt="0"/>
      <dgm:spPr/>
    </dgm:pt>
    <dgm:pt modelId="{3D36C53E-21C9-4B7A-B93C-AFA0FBC06A04}" type="pres">
      <dgm:prSet presAssocID="{9C2B18BA-918E-4AF2-8109-7FFFEDDEE877}" presName="arrowAndChildren" presStyleCnt="0"/>
      <dgm:spPr/>
    </dgm:pt>
    <dgm:pt modelId="{72055070-CD26-4AF6-8401-E9D45D086EEA}" type="pres">
      <dgm:prSet presAssocID="{9C2B18BA-918E-4AF2-8109-7FFFEDDEE877}" presName="parentTextArrow" presStyleLbl="node1" presStyleIdx="1" presStyleCnt="3" custLinFactNeighborX="-563" custLinFactNeighborY="3270"/>
      <dgm:spPr/>
      <dgm:t>
        <a:bodyPr/>
        <a:lstStyle/>
        <a:p>
          <a:endParaRPr lang="pl-PL"/>
        </a:p>
      </dgm:t>
    </dgm:pt>
    <dgm:pt modelId="{6BDDE386-C2AC-406D-82BB-39FA7D5B73B3}" type="pres">
      <dgm:prSet presAssocID="{82DC32E3-A0C5-4ED3-8476-C18D323182F9}" presName="sp" presStyleCnt="0"/>
      <dgm:spPr/>
    </dgm:pt>
    <dgm:pt modelId="{17D6A26E-5B25-4BD6-9B93-4CBE148A90E7}" type="pres">
      <dgm:prSet presAssocID="{5069D4EE-3607-40B9-8C94-16887E8BAAD5}" presName="arrowAndChildren" presStyleCnt="0"/>
      <dgm:spPr/>
    </dgm:pt>
    <dgm:pt modelId="{5D05D2C8-137C-4752-AF93-F7A76EE6A06B}" type="pres">
      <dgm:prSet presAssocID="{5069D4EE-3607-40B9-8C94-16887E8BAAD5}" presName="parentTextArrow" presStyleLbl="node1" presStyleIdx="2" presStyleCnt="3" custScaleY="123770" custLinFactNeighborX="-2422" custLinFactNeighborY="-46"/>
      <dgm:spPr/>
      <dgm:t>
        <a:bodyPr/>
        <a:lstStyle/>
        <a:p>
          <a:endParaRPr lang="pl-PL"/>
        </a:p>
      </dgm:t>
    </dgm:pt>
  </dgm:ptLst>
  <dgm:cxnLst>
    <dgm:cxn modelId="{1E36159C-6340-4BB1-BFA1-57E15C0516D5}" type="presOf" srcId="{9C2B18BA-918E-4AF2-8109-7FFFEDDEE877}" destId="{72055070-CD26-4AF6-8401-E9D45D086EEA}" srcOrd="0" destOrd="0" presId="urn:microsoft.com/office/officeart/2005/8/layout/process4"/>
    <dgm:cxn modelId="{B4901082-1986-459D-8B29-313A8E58D67E}" type="presOf" srcId="{5069D4EE-3607-40B9-8C94-16887E8BAAD5}" destId="{5D05D2C8-137C-4752-AF93-F7A76EE6A06B}" srcOrd="0" destOrd="0" presId="urn:microsoft.com/office/officeart/2005/8/layout/process4"/>
    <dgm:cxn modelId="{2772CCF1-7CAA-4345-8DD8-B54CA8E4210B}" type="presOf" srcId="{B184A44B-66A4-4840-B0EA-2295FF7F6D46}" destId="{A64FE73E-9DC0-44E5-B85C-0B68EC2E32D9}" srcOrd="0" destOrd="0" presId="urn:microsoft.com/office/officeart/2005/8/layout/process4"/>
    <dgm:cxn modelId="{62BB4C50-A7AB-4A40-B690-BC90C5D9AC76}" srcId="{CDABC57E-0713-476A-9A20-CF3856282F9F}" destId="{9C2B18BA-918E-4AF2-8109-7FFFEDDEE877}" srcOrd="1" destOrd="0" parTransId="{1DDE5141-C83B-4BC6-96D9-760554A122B2}" sibTransId="{D793368B-5AE7-4826-817A-3D716A0F24E1}"/>
    <dgm:cxn modelId="{4BF82CBF-D8AE-4C16-9488-242A6CDD4359}" srcId="{CDABC57E-0713-476A-9A20-CF3856282F9F}" destId="{5069D4EE-3607-40B9-8C94-16887E8BAAD5}" srcOrd="0" destOrd="0" parTransId="{08A2E326-F3BE-4DD3-B3FB-F0AF95CA84AF}" sibTransId="{82DC32E3-A0C5-4ED3-8476-C18D323182F9}"/>
    <dgm:cxn modelId="{97B46F62-6ADC-4B4B-8A09-61B8AFA7C5B2}" type="presOf" srcId="{CDABC57E-0713-476A-9A20-CF3856282F9F}" destId="{96AC2E35-529F-42AF-AA70-3004C0BCAF6F}" srcOrd="0" destOrd="0" presId="urn:microsoft.com/office/officeart/2005/8/layout/process4"/>
    <dgm:cxn modelId="{EAD6262B-E09B-43D3-A28D-A5457383D999}" srcId="{CDABC57E-0713-476A-9A20-CF3856282F9F}" destId="{B184A44B-66A4-4840-B0EA-2295FF7F6D46}" srcOrd="2" destOrd="0" parTransId="{6A75055D-68C8-49B4-AC5E-BEE51E61F0BD}" sibTransId="{E9936703-D084-4A24-915B-D630F2F695BF}"/>
    <dgm:cxn modelId="{72DA7082-C9DC-40A3-BC14-EB4E52323A3B}" type="presParOf" srcId="{96AC2E35-529F-42AF-AA70-3004C0BCAF6F}" destId="{FFF3B3D2-5E57-46E5-BC88-240739B81970}" srcOrd="0" destOrd="0" presId="urn:microsoft.com/office/officeart/2005/8/layout/process4"/>
    <dgm:cxn modelId="{C83BAE46-7912-4C6C-A0E7-9F381BE9851C}" type="presParOf" srcId="{FFF3B3D2-5E57-46E5-BC88-240739B81970}" destId="{A64FE73E-9DC0-44E5-B85C-0B68EC2E32D9}" srcOrd="0" destOrd="0" presId="urn:microsoft.com/office/officeart/2005/8/layout/process4"/>
    <dgm:cxn modelId="{E78AE011-E2A9-4DC7-AAA5-7AA6C0BF4AF1}" type="presParOf" srcId="{96AC2E35-529F-42AF-AA70-3004C0BCAF6F}" destId="{A6F1BB51-3BD4-422B-B551-11473E3A2C21}" srcOrd="1" destOrd="0" presId="urn:microsoft.com/office/officeart/2005/8/layout/process4"/>
    <dgm:cxn modelId="{B4306E9E-B5B2-4FA3-BDAE-EF25EA56C352}" type="presParOf" srcId="{96AC2E35-529F-42AF-AA70-3004C0BCAF6F}" destId="{3D36C53E-21C9-4B7A-B93C-AFA0FBC06A04}" srcOrd="2" destOrd="0" presId="urn:microsoft.com/office/officeart/2005/8/layout/process4"/>
    <dgm:cxn modelId="{D3262161-CD5D-4E95-B6B9-CCB884CF5AB9}" type="presParOf" srcId="{3D36C53E-21C9-4B7A-B93C-AFA0FBC06A04}" destId="{72055070-CD26-4AF6-8401-E9D45D086EEA}" srcOrd="0" destOrd="0" presId="urn:microsoft.com/office/officeart/2005/8/layout/process4"/>
    <dgm:cxn modelId="{B527223C-D98B-47E4-A306-7B3C64D7F15E}" type="presParOf" srcId="{96AC2E35-529F-42AF-AA70-3004C0BCAF6F}" destId="{6BDDE386-C2AC-406D-82BB-39FA7D5B73B3}" srcOrd="3" destOrd="0" presId="urn:microsoft.com/office/officeart/2005/8/layout/process4"/>
    <dgm:cxn modelId="{D54086EC-4A91-466E-93A6-032D051D828F}" type="presParOf" srcId="{96AC2E35-529F-42AF-AA70-3004C0BCAF6F}" destId="{17D6A26E-5B25-4BD6-9B93-4CBE148A90E7}" srcOrd="4" destOrd="0" presId="urn:microsoft.com/office/officeart/2005/8/layout/process4"/>
    <dgm:cxn modelId="{A8299D55-C777-4FF5-BF3B-48FAB5C967BB}" type="presParOf" srcId="{17D6A26E-5B25-4BD6-9B93-4CBE148A90E7}" destId="{5D05D2C8-137C-4752-AF93-F7A76EE6A06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1900F45-4CF8-4267-8530-800863B66B9D}" type="doc">
      <dgm:prSet loTypeId="urn:microsoft.com/office/officeart/2005/8/layout/hProcess9" loCatId="process" qsTypeId="urn:microsoft.com/office/officeart/2005/8/quickstyle/3d2#9" qsCatId="3D" csTypeId="urn:microsoft.com/office/officeart/2005/8/colors/colorful1#1" csCatId="colorful" phldr="1"/>
      <dgm:spPr/>
    </dgm:pt>
    <dgm:pt modelId="{EDC22AA4-F444-44C6-859B-2804A7BB484F}">
      <dgm:prSet phldrT="[Tekst]" custT="1"/>
      <dgm:spPr/>
      <dgm:t>
        <a:bodyPr/>
        <a:lstStyle/>
        <a:p>
          <a:r>
            <a:rPr lang="pl-PL" sz="1400" b="0" i="0" dirty="0">
              <a:latin typeface="Times New Roman" pitchFamily="18" charset="0"/>
              <a:cs typeface="Times New Roman" pitchFamily="18" charset="0"/>
            </a:rPr>
            <a:t>w firmach zajmujących się budową </a:t>
          </a:r>
          <a:r>
            <a:rPr lang="pl-PL" sz="1400" dirty="0">
              <a:latin typeface="Times New Roman" pitchFamily="18" charset="0"/>
              <a:cs typeface="Times New Roman" pitchFamily="18" charset="0"/>
            </a:rPr>
            <a:t>i utrzymywaniem </a:t>
          </a:r>
          <a:r>
            <a:rPr lang="pl-PL" sz="1400" b="0" i="0" dirty="0">
              <a:latin typeface="Times New Roman" pitchFamily="18" charset="0"/>
              <a:cs typeface="Times New Roman" pitchFamily="18" charset="0"/>
            </a:rPr>
            <a:t>sprawności sieci energii odnawialnej</a:t>
          </a:r>
          <a:endParaRPr lang="pl-PL" sz="1100" dirty="0">
            <a:latin typeface="Times New Roman" pitchFamily="18" charset="0"/>
            <a:cs typeface="Times New Roman" pitchFamily="18" charset="0"/>
          </a:endParaRPr>
        </a:p>
      </dgm:t>
    </dgm:pt>
    <dgm:pt modelId="{822302ED-BE1A-44E1-8EA5-C36FFFC2A124}" type="parTrans" cxnId="{74A8D154-72FE-48D9-AB11-559502CAB410}">
      <dgm:prSet/>
      <dgm:spPr/>
      <dgm:t>
        <a:bodyPr/>
        <a:lstStyle/>
        <a:p>
          <a:endParaRPr lang="pl-PL"/>
        </a:p>
      </dgm:t>
    </dgm:pt>
    <dgm:pt modelId="{917B8273-7A7B-4F2B-B7D4-526A6CB0FC5E}" type="sibTrans" cxnId="{74A8D154-72FE-48D9-AB11-559502CAB410}">
      <dgm:prSet/>
      <dgm:spPr/>
      <dgm:t>
        <a:bodyPr/>
        <a:lstStyle/>
        <a:p>
          <a:endParaRPr lang="pl-PL"/>
        </a:p>
      </dgm:t>
    </dgm:pt>
    <dgm:pt modelId="{1A777084-83BA-43F8-B621-25FDBEB162E0}">
      <dgm:prSet phldrT="[Tekst]" custT="1"/>
      <dgm:spPr/>
      <dgm:t>
        <a:bodyPr/>
        <a:lstStyle/>
        <a:p>
          <a:r>
            <a:rPr lang="pl-PL" sz="1400" b="0" i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w elektrowniach</a:t>
          </a:r>
          <a:endParaRPr lang="pl-PL" sz="14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B00AE0-9C9F-49C2-A328-ACCDC19E37A6}" type="parTrans" cxnId="{AA308480-4592-4831-90C4-A8436AC36726}">
      <dgm:prSet/>
      <dgm:spPr/>
      <dgm:t>
        <a:bodyPr/>
        <a:lstStyle/>
        <a:p>
          <a:endParaRPr lang="pl-PL"/>
        </a:p>
      </dgm:t>
    </dgm:pt>
    <dgm:pt modelId="{85C99B4C-83A7-4C22-B854-A0D0630E8003}" type="sibTrans" cxnId="{AA308480-4592-4831-90C4-A8436AC36726}">
      <dgm:prSet/>
      <dgm:spPr/>
      <dgm:t>
        <a:bodyPr/>
        <a:lstStyle/>
        <a:p>
          <a:endParaRPr lang="pl-PL"/>
        </a:p>
      </dgm:t>
    </dgm:pt>
    <dgm:pt modelId="{BD7164AD-775A-424D-AD7D-BFBFC1AAFD63}">
      <dgm:prSet phldrT="[Tekst]" custT="1"/>
      <dgm:spPr/>
      <dgm:t>
        <a:bodyPr/>
        <a:lstStyle/>
        <a:p>
          <a:r>
            <a:rPr lang="pl-PL" sz="1400" b="0" i="0" dirty="0">
              <a:latin typeface="Times New Roman" pitchFamily="18" charset="0"/>
              <a:cs typeface="Times New Roman" pitchFamily="18" charset="0"/>
            </a:rPr>
            <a:t>w organizacjach, przedsiębiorstwach </a:t>
          </a:r>
          <a:r>
            <a:rPr lang="pl-PL" sz="1400" dirty="0">
              <a:latin typeface="Times New Roman" pitchFamily="18" charset="0"/>
              <a:cs typeface="Times New Roman" pitchFamily="18" charset="0"/>
            </a:rPr>
            <a:t>i instytucjach </a:t>
          </a:r>
          <a:r>
            <a:rPr lang="pl-PL" sz="1400" b="0" i="0" dirty="0">
              <a:latin typeface="Times New Roman" pitchFamily="18" charset="0"/>
              <a:cs typeface="Times New Roman" pitchFamily="18" charset="0"/>
            </a:rPr>
            <a:t>zajmujących się odnawialnymi źródłami</a:t>
          </a:r>
          <a:r>
            <a:rPr lang="pl-PL" sz="1400" dirty="0">
              <a:latin typeface="Times New Roman" pitchFamily="18" charset="0"/>
              <a:cs typeface="Times New Roman" pitchFamily="18" charset="0"/>
            </a:rPr>
            <a:t/>
          </a:r>
          <a:br>
            <a:rPr lang="pl-PL" sz="1400" dirty="0">
              <a:latin typeface="Times New Roman" pitchFamily="18" charset="0"/>
              <a:cs typeface="Times New Roman" pitchFamily="18" charset="0"/>
            </a:rPr>
          </a:br>
          <a:r>
            <a:rPr lang="pl-PL" sz="1400" b="0" i="0" dirty="0">
              <a:latin typeface="Times New Roman" pitchFamily="18" charset="0"/>
              <a:cs typeface="Times New Roman" pitchFamily="18" charset="0"/>
            </a:rPr>
            <a:t>energii</a:t>
          </a:r>
          <a:endParaRPr lang="pl-PL" sz="1400" dirty="0">
            <a:latin typeface="Times New Roman" pitchFamily="18" charset="0"/>
            <a:cs typeface="Times New Roman" pitchFamily="18" charset="0"/>
          </a:endParaRPr>
        </a:p>
      </dgm:t>
    </dgm:pt>
    <dgm:pt modelId="{8CA35679-9743-43F9-9440-CC3FD13117EF}" type="parTrans" cxnId="{F1CFA83E-585B-4A79-97AE-769F7036CD96}">
      <dgm:prSet/>
      <dgm:spPr/>
      <dgm:t>
        <a:bodyPr/>
        <a:lstStyle/>
        <a:p>
          <a:endParaRPr lang="pl-PL"/>
        </a:p>
      </dgm:t>
    </dgm:pt>
    <dgm:pt modelId="{F6036291-7746-4174-9317-6EB180BFB145}" type="sibTrans" cxnId="{F1CFA83E-585B-4A79-97AE-769F7036CD96}">
      <dgm:prSet/>
      <dgm:spPr/>
      <dgm:t>
        <a:bodyPr/>
        <a:lstStyle/>
        <a:p>
          <a:endParaRPr lang="pl-PL"/>
        </a:p>
      </dgm:t>
    </dgm:pt>
    <dgm:pt modelId="{020E3E42-D027-464C-9331-AB4DDB803828}">
      <dgm:prSet phldrT="[Tekst]" custT="1"/>
      <dgm:spPr>
        <a:solidFill>
          <a:srgbClr val="6699FF"/>
        </a:solidFill>
      </dgm:spPr>
      <dgm:t>
        <a:bodyPr/>
        <a:lstStyle/>
        <a:p>
          <a:r>
            <a:rPr lang="pl-PL" sz="1200" b="0" i="0" dirty="0">
              <a:latin typeface="Times New Roman" pitchFamily="18" charset="0"/>
              <a:cs typeface="Times New Roman" pitchFamily="18" charset="0"/>
            </a:rPr>
            <a:t>w zakładach wytwarzających, przetwarzających </a:t>
          </a:r>
          <a:r>
            <a:rPr lang="pl-PL" sz="1200" dirty="0">
              <a:latin typeface="Times New Roman" pitchFamily="18" charset="0"/>
              <a:cs typeface="Times New Roman" pitchFamily="18" charset="0"/>
            </a:rPr>
            <a:t>i przesyłających </a:t>
          </a:r>
          <a:r>
            <a:rPr lang="pl-PL" sz="1200" b="0" i="0" dirty="0">
              <a:latin typeface="Times New Roman" pitchFamily="18" charset="0"/>
              <a:cs typeface="Times New Roman" pitchFamily="18" charset="0"/>
            </a:rPr>
            <a:t> energię elektryczną</a:t>
          </a:r>
          <a:r>
            <a:rPr lang="pl-PL" sz="1200" dirty="0">
              <a:latin typeface="Times New Roman" pitchFamily="18" charset="0"/>
              <a:cs typeface="Times New Roman" pitchFamily="18" charset="0"/>
            </a:rPr>
            <a:t/>
          </a:r>
          <a:br>
            <a:rPr lang="pl-PL" sz="1200" dirty="0">
              <a:latin typeface="Times New Roman" pitchFamily="18" charset="0"/>
              <a:cs typeface="Times New Roman" pitchFamily="18" charset="0"/>
            </a:rPr>
          </a:br>
          <a:r>
            <a:rPr lang="pl-PL" sz="1200" b="0" i="0" dirty="0">
              <a:latin typeface="Times New Roman" pitchFamily="18" charset="0"/>
              <a:cs typeface="Times New Roman" pitchFamily="18" charset="0"/>
            </a:rPr>
            <a:t>w ramach własnej działalności gospodarczej</a:t>
          </a:r>
          <a:endParaRPr lang="pl-PL" sz="1200" dirty="0">
            <a:latin typeface="Times New Roman" pitchFamily="18" charset="0"/>
            <a:cs typeface="Times New Roman" pitchFamily="18" charset="0"/>
          </a:endParaRPr>
        </a:p>
      </dgm:t>
    </dgm:pt>
    <dgm:pt modelId="{1E25E3E1-A2B5-4E32-8681-7EA46734E35D}" type="parTrans" cxnId="{A9275365-54E8-42BB-BE23-9B82A3A15758}">
      <dgm:prSet/>
      <dgm:spPr/>
      <dgm:t>
        <a:bodyPr/>
        <a:lstStyle/>
        <a:p>
          <a:endParaRPr lang="pl-PL"/>
        </a:p>
      </dgm:t>
    </dgm:pt>
    <dgm:pt modelId="{7264559A-B529-4E6C-A104-E57992C846CC}" type="sibTrans" cxnId="{A9275365-54E8-42BB-BE23-9B82A3A15758}">
      <dgm:prSet/>
      <dgm:spPr/>
      <dgm:t>
        <a:bodyPr/>
        <a:lstStyle/>
        <a:p>
          <a:endParaRPr lang="pl-PL"/>
        </a:p>
      </dgm:t>
    </dgm:pt>
    <dgm:pt modelId="{9424DCAD-99CD-4B59-9B87-FD522172DD55}" type="pres">
      <dgm:prSet presAssocID="{21900F45-4CF8-4267-8530-800863B66B9D}" presName="CompostProcess" presStyleCnt="0">
        <dgm:presLayoutVars>
          <dgm:dir/>
          <dgm:resizeHandles val="exact"/>
        </dgm:presLayoutVars>
      </dgm:prSet>
      <dgm:spPr/>
    </dgm:pt>
    <dgm:pt modelId="{14A3DB7C-80CC-4BEC-8B98-345344AAFD4D}" type="pres">
      <dgm:prSet presAssocID="{21900F45-4CF8-4267-8530-800863B66B9D}" presName="arrow" presStyleLbl="bgShp" presStyleIdx="0" presStyleCnt="1"/>
      <dgm:spPr/>
    </dgm:pt>
    <dgm:pt modelId="{B905F950-E6DF-4DAA-B14D-1E7819D850AD}" type="pres">
      <dgm:prSet presAssocID="{21900F45-4CF8-4267-8530-800863B66B9D}" presName="linearProcess" presStyleCnt="0"/>
      <dgm:spPr/>
    </dgm:pt>
    <dgm:pt modelId="{641FE9F9-D228-4040-B385-3401248E9F43}" type="pres">
      <dgm:prSet presAssocID="{EDC22AA4-F444-44C6-859B-2804A7BB484F}" presName="textNode" presStyleLbl="node1" presStyleIdx="0" presStyleCnt="4" custLinFactNeighborX="52118" custLinFactNeighborY="31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C9A98D-8870-4FE5-9BE1-268A4D373CFD}" type="pres">
      <dgm:prSet presAssocID="{917B8273-7A7B-4F2B-B7D4-526A6CB0FC5E}" presName="sibTrans" presStyleCnt="0"/>
      <dgm:spPr/>
    </dgm:pt>
    <dgm:pt modelId="{C021A49A-DC7C-4697-9554-DB3A7C7A0B7B}" type="pres">
      <dgm:prSet presAssocID="{1A777084-83BA-43F8-B621-25FDBEB162E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7A46CF-92C7-439D-A123-81C9AD3F9615}" type="pres">
      <dgm:prSet presAssocID="{85C99B4C-83A7-4C22-B854-A0D0630E8003}" presName="sibTrans" presStyleCnt="0"/>
      <dgm:spPr/>
    </dgm:pt>
    <dgm:pt modelId="{6B000905-0213-4DAB-928B-AA6550348A48}" type="pres">
      <dgm:prSet presAssocID="{BD7164AD-775A-424D-AD7D-BFBFC1AAFD6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333001-534D-489E-BC62-00CDA91FA987}" type="pres">
      <dgm:prSet presAssocID="{F6036291-7746-4174-9317-6EB180BFB145}" presName="sibTrans" presStyleCnt="0"/>
      <dgm:spPr/>
    </dgm:pt>
    <dgm:pt modelId="{96546064-4184-45AB-8C55-72F6688FC7C4}" type="pres">
      <dgm:prSet presAssocID="{020E3E42-D027-464C-9331-AB4DDB803828}" presName="textNode" presStyleLbl="node1" presStyleIdx="3" presStyleCnt="4" custLinFactNeighborX="-47867" custLinFactNeighborY="31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1CFA83E-585B-4A79-97AE-769F7036CD96}" srcId="{21900F45-4CF8-4267-8530-800863B66B9D}" destId="{BD7164AD-775A-424D-AD7D-BFBFC1AAFD63}" srcOrd="2" destOrd="0" parTransId="{8CA35679-9743-43F9-9440-CC3FD13117EF}" sibTransId="{F6036291-7746-4174-9317-6EB180BFB145}"/>
    <dgm:cxn modelId="{060BD32F-084D-498E-92AF-18348A05F7FE}" type="presOf" srcId="{BD7164AD-775A-424D-AD7D-BFBFC1AAFD63}" destId="{6B000905-0213-4DAB-928B-AA6550348A48}" srcOrd="0" destOrd="0" presId="urn:microsoft.com/office/officeart/2005/8/layout/hProcess9"/>
    <dgm:cxn modelId="{B43D2A57-898C-405A-8E8B-588E12B8D2B6}" type="presOf" srcId="{EDC22AA4-F444-44C6-859B-2804A7BB484F}" destId="{641FE9F9-D228-4040-B385-3401248E9F43}" srcOrd="0" destOrd="0" presId="urn:microsoft.com/office/officeart/2005/8/layout/hProcess9"/>
    <dgm:cxn modelId="{74A8D154-72FE-48D9-AB11-559502CAB410}" srcId="{21900F45-4CF8-4267-8530-800863B66B9D}" destId="{EDC22AA4-F444-44C6-859B-2804A7BB484F}" srcOrd="0" destOrd="0" parTransId="{822302ED-BE1A-44E1-8EA5-C36FFFC2A124}" sibTransId="{917B8273-7A7B-4F2B-B7D4-526A6CB0FC5E}"/>
    <dgm:cxn modelId="{B9A9B05F-5EB3-47FD-8154-E6EFA2090F28}" type="presOf" srcId="{1A777084-83BA-43F8-B621-25FDBEB162E0}" destId="{C021A49A-DC7C-4697-9554-DB3A7C7A0B7B}" srcOrd="0" destOrd="0" presId="urn:microsoft.com/office/officeart/2005/8/layout/hProcess9"/>
    <dgm:cxn modelId="{CAE6B1FB-23EB-4F0C-989B-D0849CC53466}" type="presOf" srcId="{21900F45-4CF8-4267-8530-800863B66B9D}" destId="{9424DCAD-99CD-4B59-9B87-FD522172DD55}" srcOrd="0" destOrd="0" presId="urn:microsoft.com/office/officeart/2005/8/layout/hProcess9"/>
    <dgm:cxn modelId="{3871C79D-01A6-4F34-84BA-F8A1FA080FFC}" type="presOf" srcId="{020E3E42-D027-464C-9331-AB4DDB803828}" destId="{96546064-4184-45AB-8C55-72F6688FC7C4}" srcOrd="0" destOrd="0" presId="urn:microsoft.com/office/officeart/2005/8/layout/hProcess9"/>
    <dgm:cxn modelId="{AA308480-4592-4831-90C4-A8436AC36726}" srcId="{21900F45-4CF8-4267-8530-800863B66B9D}" destId="{1A777084-83BA-43F8-B621-25FDBEB162E0}" srcOrd="1" destOrd="0" parTransId="{66B00AE0-9C9F-49C2-A328-ACCDC19E37A6}" sibTransId="{85C99B4C-83A7-4C22-B854-A0D0630E8003}"/>
    <dgm:cxn modelId="{A9275365-54E8-42BB-BE23-9B82A3A15758}" srcId="{21900F45-4CF8-4267-8530-800863B66B9D}" destId="{020E3E42-D027-464C-9331-AB4DDB803828}" srcOrd="3" destOrd="0" parTransId="{1E25E3E1-A2B5-4E32-8681-7EA46734E35D}" sibTransId="{7264559A-B529-4E6C-A104-E57992C846CC}"/>
    <dgm:cxn modelId="{282C4DF7-E4CF-4547-BFBD-A2DE5C83CEF1}" type="presParOf" srcId="{9424DCAD-99CD-4B59-9B87-FD522172DD55}" destId="{14A3DB7C-80CC-4BEC-8B98-345344AAFD4D}" srcOrd="0" destOrd="0" presId="urn:microsoft.com/office/officeart/2005/8/layout/hProcess9"/>
    <dgm:cxn modelId="{4C9A88CB-20E6-435C-8B0D-45D95454B280}" type="presParOf" srcId="{9424DCAD-99CD-4B59-9B87-FD522172DD55}" destId="{B905F950-E6DF-4DAA-B14D-1E7819D850AD}" srcOrd="1" destOrd="0" presId="urn:microsoft.com/office/officeart/2005/8/layout/hProcess9"/>
    <dgm:cxn modelId="{D8D36680-6D9C-44CA-8F4D-FE719EC8DE40}" type="presParOf" srcId="{B905F950-E6DF-4DAA-B14D-1E7819D850AD}" destId="{641FE9F9-D228-4040-B385-3401248E9F43}" srcOrd="0" destOrd="0" presId="urn:microsoft.com/office/officeart/2005/8/layout/hProcess9"/>
    <dgm:cxn modelId="{652C44C8-F350-4B58-958F-17E6FE1292D9}" type="presParOf" srcId="{B905F950-E6DF-4DAA-B14D-1E7819D850AD}" destId="{56C9A98D-8870-4FE5-9BE1-268A4D373CFD}" srcOrd="1" destOrd="0" presId="urn:microsoft.com/office/officeart/2005/8/layout/hProcess9"/>
    <dgm:cxn modelId="{6FCEF4F7-E5E7-4A12-899E-311919EA0284}" type="presParOf" srcId="{B905F950-E6DF-4DAA-B14D-1E7819D850AD}" destId="{C021A49A-DC7C-4697-9554-DB3A7C7A0B7B}" srcOrd="2" destOrd="0" presId="urn:microsoft.com/office/officeart/2005/8/layout/hProcess9"/>
    <dgm:cxn modelId="{2B62375C-927A-41AC-BE0A-C7B80245A12E}" type="presParOf" srcId="{B905F950-E6DF-4DAA-B14D-1E7819D850AD}" destId="{417A46CF-92C7-439D-A123-81C9AD3F9615}" srcOrd="3" destOrd="0" presId="urn:microsoft.com/office/officeart/2005/8/layout/hProcess9"/>
    <dgm:cxn modelId="{C65A0703-06BC-499C-9BB6-8F0E90491D1D}" type="presParOf" srcId="{B905F950-E6DF-4DAA-B14D-1E7819D850AD}" destId="{6B000905-0213-4DAB-928B-AA6550348A48}" srcOrd="4" destOrd="0" presId="urn:microsoft.com/office/officeart/2005/8/layout/hProcess9"/>
    <dgm:cxn modelId="{D29B5B94-F736-4240-BEC8-2769FEE3E137}" type="presParOf" srcId="{B905F950-E6DF-4DAA-B14D-1E7819D850AD}" destId="{D2333001-534D-489E-BC62-00CDA91FA987}" srcOrd="5" destOrd="0" presId="urn:microsoft.com/office/officeart/2005/8/layout/hProcess9"/>
    <dgm:cxn modelId="{D0202CF6-788C-497F-8287-88BEA4F16543}" type="presParOf" srcId="{B905F950-E6DF-4DAA-B14D-1E7819D850AD}" destId="{96546064-4184-45AB-8C55-72F6688FC7C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BCB57B3-27A3-4B42-B522-B13E91815335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EBBD8C05-2ADA-4470-9D4F-190E534DB412}">
      <dgm:prSet phldrT="[Tekst]"/>
      <dgm:spPr>
        <a:scene3d>
          <a:camera prst="orthographicFront"/>
          <a:lightRig rig="flat" dir="t"/>
        </a:scene3d>
        <a:sp3d prstMaterial="dkEdge">
          <a:bevelT w="8200" h="38100" prst="cross"/>
        </a:sp3d>
      </dgm:spPr>
      <dgm:t>
        <a:bodyPr/>
        <a:lstStyle/>
        <a:p>
          <a:pPr algn="ctr"/>
          <a:r>
            <a:rPr lang="pl-PL" b="1" dirty="0">
              <a:latin typeface="Times New Roman" pitchFamily="18" charset="0"/>
              <a:cs typeface="Times New Roman" pitchFamily="18" charset="0"/>
            </a:rPr>
            <a:t>Liceum Plastyczne w Lesku jest szkołą artystyczną. </a:t>
          </a:r>
        </a:p>
        <a:p>
          <a:pPr algn="ctr"/>
          <a:r>
            <a:rPr lang="pl-PL" b="1" dirty="0">
              <a:latin typeface="Times New Roman" pitchFamily="18" charset="0"/>
              <a:cs typeface="Times New Roman" pitchFamily="18" charset="0"/>
            </a:rPr>
            <a:t>Specjalizacja artystyczna: techniki graficzne i dekoracja wnętrz.</a:t>
          </a:r>
        </a:p>
      </dgm:t>
    </dgm:pt>
    <dgm:pt modelId="{897BC3DB-3A6D-4F9C-8A06-E690B9DFFF68}" type="parTrans" cxnId="{CBA30422-39CD-4A9C-8651-4D186C2E122D}">
      <dgm:prSet/>
      <dgm:spPr/>
      <dgm:t>
        <a:bodyPr/>
        <a:lstStyle/>
        <a:p>
          <a:pPr algn="ctr"/>
          <a:endParaRPr lang="pl-PL"/>
        </a:p>
      </dgm:t>
    </dgm:pt>
    <dgm:pt modelId="{EF9F268B-070D-4602-AA1B-EC6F7F4D3FA1}" type="sibTrans" cxnId="{CBA30422-39CD-4A9C-8651-4D186C2E122D}">
      <dgm:prSet/>
      <dgm:spPr/>
      <dgm:t>
        <a:bodyPr/>
        <a:lstStyle/>
        <a:p>
          <a:pPr algn="ctr"/>
          <a:endParaRPr lang="pl-PL"/>
        </a:p>
      </dgm:t>
    </dgm:pt>
    <dgm:pt modelId="{6012F3DD-D1C1-49BF-9E09-99E433D85907}" type="pres">
      <dgm:prSet presAssocID="{9BCB57B3-27A3-4B42-B522-B13E918153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1327A9B-D817-4DA8-8E76-B573FC10FC4F}" type="pres">
      <dgm:prSet presAssocID="{EBBD8C05-2ADA-4470-9D4F-190E534DB412}" presName="parentText" presStyleLbl="node1" presStyleIdx="0" presStyleCnt="1" custLinFactNeighborX="-402" custLinFactNeighborY="1957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A8A5180-0029-4C70-9339-844C87C265FF}" type="presOf" srcId="{9BCB57B3-27A3-4B42-B522-B13E91815335}" destId="{6012F3DD-D1C1-49BF-9E09-99E433D85907}" srcOrd="0" destOrd="0" presId="urn:microsoft.com/office/officeart/2005/8/layout/vList2"/>
    <dgm:cxn modelId="{D43D4E85-47A8-4623-8E79-9AF8E10ACE16}" type="presOf" srcId="{EBBD8C05-2ADA-4470-9D4F-190E534DB412}" destId="{F1327A9B-D817-4DA8-8E76-B573FC10FC4F}" srcOrd="0" destOrd="0" presId="urn:microsoft.com/office/officeart/2005/8/layout/vList2"/>
    <dgm:cxn modelId="{CBA30422-39CD-4A9C-8651-4D186C2E122D}" srcId="{9BCB57B3-27A3-4B42-B522-B13E91815335}" destId="{EBBD8C05-2ADA-4470-9D4F-190E534DB412}" srcOrd="0" destOrd="0" parTransId="{897BC3DB-3A6D-4F9C-8A06-E690B9DFFF68}" sibTransId="{EF9F268B-070D-4602-AA1B-EC6F7F4D3FA1}"/>
    <dgm:cxn modelId="{8CADF310-F458-466E-987E-FB116D1909ED}" type="presParOf" srcId="{6012F3DD-D1C1-49BF-9E09-99E433D85907}" destId="{F1327A9B-D817-4DA8-8E76-B573FC10FC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8ED3306-35E7-41AC-8BA6-8DE9EDBB43C8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A144CA-3AF8-4AA7-A29E-8ECC5B3CC685}">
      <dgm:prSet phldrT="[Tekst]"/>
      <dgm:spPr>
        <a:solidFill>
          <a:srgbClr val="6699FF"/>
        </a:solidFill>
      </dgm:spPr>
      <dgm:t>
        <a:bodyPr/>
        <a:lstStyle/>
        <a:p>
          <a:endParaRPr lang="pl-PL" dirty="0"/>
        </a:p>
        <a:p>
          <a:r>
            <a:rPr lang="pl-PL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 letnie </a:t>
          </a:r>
          <a:br>
            <a:rPr lang="pl-PL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pl-PL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Liceum Plastyczne</a:t>
          </a:r>
        </a:p>
      </dgm:t>
    </dgm:pt>
    <dgm:pt modelId="{562146F7-53D3-4818-A722-FB919C5E72EC}" type="parTrans" cxnId="{7DB9A12A-6F6C-4D76-B554-F5D8CAFD1329}">
      <dgm:prSet/>
      <dgm:spPr/>
      <dgm:t>
        <a:bodyPr/>
        <a:lstStyle/>
        <a:p>
          <a:endParaRPr lang="pl-PL"/>
        </a:p>
      </dgm:t>
    </dgm:pt>
    <dgm:pt modelId="{39802E84-7E4A-4418-A379-36FEBF541ACF}" type="sibTrans" cxnId="{7DB9A12A-6F6C-4D76-B554-F5D8CAFD1329}">
      <dgm:prSet/>
      <dgm:spPr/>
      <dgm:t>
        <a:bodyPr/>
        <a:lstStyle/>
        <a:p>
          <a:endParaRPr lang="pl-PL"/>
        </a:p>
      </dgm:t>
    </dgm:pt>
    <dgm:pt modelId="{0BF3B96E-A22C-4E97-8F7F-7DD3F844770E}" type="pres">
      <dgm:prSet presAssocID="{68ED3306-35E7-41AC-8BA6-8DE9EDBB43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C6B74C8-2B53-44DA-B102-8DF27E8803E8}" type="pres">
      <dgm:prSet presAssocID="{F2A144CA-3AF8-4AA7-A29E-8ECC5B3CC685}" presName="composite" presStyleCnt="0"/>
      <dgm:spPr/>
    </dgm:pt>
    <dgm:pt modelId="{3D427287-850F-4F9B-8A81-643F2BA4ED3C}" type="pres">
      <dgm:prSet presAssocID="{F2A144CA-3AF8-4AA7-A29E-8ECC5B3CC685}" presName="parentText" presStyleLbl="alignNode1" presStyleIdx="0" presStyleCnt="1" custScaleX="87394" custScaleY="8529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77811C-486A-4454-8AAA-B9CBD2025BCD}" type="pres">
      <dgm:prSet presAssocID="{F2A144CA-3AF8-4AA7-A29E-8ECC5B3CC685}" presName="descendantText" presStyleLbl="alignAcc1" presStyleIdx="0" presStyleCnt="1">
        <dgm:presLayoutVars>
          <dgm:bulletEnabled val="1"/>
        </dgm:presLayoutVars>
      </dgm:prSet>
      <dgm:spPr>
        <a:solidFill>
          <a:srgbClr val="99CCFF">
            <a:alpha val="90000"/>
          </a:srgbClr>
        </a:solidFill>
      </dgm:spPr>
    </dgm:pt>
  </dgm:ptLst>
  <dgm:cxnLst>
    <dgm:cxn modelId="{FD456EF8-32C7-45F0-B76F-9EEF3863A672}" type="presOf" srcId="{F2A144CA-3AF8-4AA7-A29E-8ECC5B3CC685}" destId="{3D427287-850F-4F9B-8A81-643F2BA4ED3C}" srcOrd="0" destOrd="0" presId="urn:microsoft.com/office/officeart/2005/8/layout/chevron2"/>
    <dgm:cxn modelId="{A9A85034-BC26-443D-BB35-E230A4735490}" type="presOf" srcId="{68ED3306-35E7-41AC-8BA6-8DE9EDBB43C8}" destId="{0BF3B96E-A22C-4E97-8F7F-7DD3F844770E}" srcOrd="0" destOrd="0" presId="urn:microsoft.com/office/officeart/2005/8/layout/chevron2"/>
    <dgm:cxn modelId="{7DB9A12A-6F6C-4D76-B554-F5D8CAFD1329}" srcId="{68ED3306-35E7-41AC-8BA6-8DE9EDBB43C8}" destId="{F2A144CA-3AF8-4AA7-A29E-8ECC5B3CC685}" srcOrd="0" destOrd="0" parTransId="{562146F7-53D3-4818-A722-FB919C5E72EC}" sibTransId="{39802E84-7E4A-4418-A379-36FEBF541ACF}"/>
    <dgm:cxn modelId="{8C1F9DED-EF15-4292-AB51-FF88025168F5}" type="presParOf" srcId="{0BF3B96E-A22C-4E97-8F7F-7DD3F844770E}" destId="{8C6B74C8-2B53-44DA-B102-8DF27E8803E8}" srcOrd="0" destOrd="0" presId="urn:microsoft.com/office/officeart/2005/8/layout/chevron2"/>
    <dgm:cxn modelId="{B3C129D5-6E36-4A25-80F5-E5B49959BDE3}" type="presParOf" srcId="{8C6B74C8-2B53-44DA-B102-8DF27E8803E8}" destId="{3D427287-850F-4F9B-8A81-643F2BA4ED3C}" srcOrd="0" destOrd="0" presId="urn:microsoft.com/office/officeart/2005/8/layout/chevron2"/>
    <dgm:cxn modelId="{A52B5980-1F24-4DBD-8E71-7E58E3C17C5F}" type="presParOf" srcId="{8C6B74C8-2B53-44DA-B102-8DF27E8803E8}" destId="{6677811C-486A-4454-8AAA-B9CBD2025B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DABC57E-0713-476A-9A20-CF3856282F9F}" type="doc">
      <dgm:prSet loTypeId="urn:microsoft.com/office/officeart/2005/8/layout/list1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9FD4C6F2-C96A-45B1-BF3D-51926C4A1404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pl-PL" sz="2000" b="1" dirty="0">
              <a:latin typeface="Times New Roman" pitchFamily="18" charset="0"/>
              <a:cs typeface="Times New Roman" pitchFamily="18" charset="0"/>
            </a:rPr>
            <a:t>Specjalność artystyczna</a:t>
          </a:r>
        </a:p>
        <a:p>
          <a:r>
            <a:rPr lang="pl-PL" sz="2000" b="1" dirty="0">
              <a:latin typeface="Times New Roman" pitchFamily="18" charset="0"/>
              <a:cs typeface="Times New Roman" pitchFamily="18" charset="0"/>
            </a:rPr>
            <a:t>- techniki graficzne</a:t>
          </a:r>
        </a:p>
        <a:p>
          <a:r>
            <a:rPr lang="pl-PL" sz="2000" b="1" dirty="0">
              <a:latin typeface="Times New Roman" pitchFamily="18" charset="0"/>
              <a:cs typeface="Times New Roman" pitchFamily="18" charset="0"/>
            </a:rPr>
            <a:t>- dekoracja wnętrz</a:t>
          </a:r>
        </a:p>
      </dgm:t>
    </dgm:pt>
    <dgm:pt modelId="{C0FC21D3-AB71-411A-A9FD-1E4787261791}" type="parTrans" cxnId="{59E5B1BF-139C-47E5-A8EE-425954CA4698}">
      <dgm:prSet/>
      <dgm:spPr/>
      <dgm:t>
        <a:bodyPr/>
        <a:lstStyle/>
        <a:p>
          <a:endParaRPr lang="pl-PL"/>
        </a:p>
      </dgm:t>
    </dgm:pt>
    <dgm:pt modelId="{98A73638-ECFA-424B-81F1-06038FD8F991}" type="sibTrans" cxnId="{59E5B1BF-139C-47E5-A8EE-425954CA4698}">
      <dgm:prSet/>
      <dgm:spPr/>
      <dgm:t>
        <a:bodyPr/>
        <a:lstStyle/>
        <a:p>
          <a:endParaRPr lang="pl-PL"/>
        </a:p>
      </dgm:t>
    </dgm:pt>
    <dgm:pt modelId="{8E6CD539-13C1-4ED6-ABC6-E79EF68DD5DF}">
      <dgm:prSet custT="1"/>
      <dgm:spPr/>
      <dgm:t>
        <a:bodyPr/>
        <a:lstStyle/>
        <a:p>
          <a:pPr algn="ctr"/>
          <a:r>
            <a:rPr lang="pl-PL" sz="2000" b="1" dirty="0">
              <a:latin typeface="Times New Roman" pitchFamily="18" charset="0"/>
              <a:cs typeface="Times New Roman" pitchFamily="18" charset="0"/>
            </a:rPr>
            <a:t>Zajęcia edukacyjne artystyczne</a:t>
          </a:r>
        </a:p>
      </dgm:t>
    </dgm:pt>
    <dgm:pt modelId="{4DE73C5A-BC61-4FDE-800C-C3255717724A}" type="parTrans" cxnId="{E8382110-8077-490C-9722-3F4BF1F81303}">
      <dgm:prSet/>
      <dgm:spPr/>
      <dgm:t>
        <a:bodyPr/>
        <a:lstStyle/>
        <a:p>
          <a:endParaRPr lang="pl-PL"/>
        </a:p>
      </dgm:t>
    </dgm:pt>
    <dgm:pt modelId="{51A2B501-EA74-489C-9ECE-D9EACD7AEFF7}" type="sibTrans" cxnId="{E8382110-8077-490C-9722-3F4BF1F81303}">
      <dgm:prSet/>
      <dgm:spPr/>
      <dgm:t>
        <a:bodyPr/>
        <a:lstStyle/>
        <a:p>
          <a:endParaRPr lang="pl-PL"/>
        </a:p>
      </dgm:t>
    </dgm:pt>
    <dgm:pt modelId="{C60ED779-7113-417A-A1F4-7874962280ED}">
      <dgm:prSet custT="1"/>
      <dgm:spPr/>
      <dgm:t>
        <a:bodyPr/>
        <a:lstStyle/>
        <a:p>
          <a:pPr algn="ctr"/>
          <a:r>
            <a:rPr lang="pl-PL" sz="2000" b="1" dirty="0">
              <a:latin typeface="Times New Roman" pitchFamily="18" charset="0"/>
              <a:cs typeface="Times New Roman" pitchFamily="18" charset="0"/>
            </a:rPr>
            <a:t>Zajęcia edukacyjne ogólne</a:t>
          </a:r>
        </a:p>
      </dgm:t>
    </dgm:pt>
    <dgm:pt modelId="{EC1AE7E1-4648-498B-ACF6-0B90B3390056}" type="parTrans" cxnId="{7DB2BA9A-8C4C-4AFD-9899-A4DD4D2A068B}">
      <dgm:prSet/>
      <dgm:spPr/>
      <dgm:t>
        <a:bodyPr/>
        <a:lstStyle/>
        <a:p>
          <a:endParaRPr lang="pl-PL"/>
        </a:p>
      </dgm:t>
    </dgm:pt>
    <dgm:pt modelId="{300A0E6A-4216-4974-8875-8C7FABE0D0B0}" type="sibTrans" cxnId="{7DB2BA9A-8C4C-4AFD-9899-A4DD4D2A068B}">
      <dgm:prSet/>
      <dgm:spPr/>
      <dgm:t>
        <a:bodyPr/>
        <a:lstStyle/>
        <a:p>
          <a:endParaRPr lang="pl-PL"/>
        </a:p>
      </dgm:t>
    </dgm:pt>
    <dgm:pt modelId="{D1216472-48A5-433A-A744-975F57DDA387}" type="pres">
      <dgm:prSet presAssocID="{CDABC57E-0713-476A-9A20-CF3856282F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EA4A872-99E2-40AC-9475-E903C368636D}" type="pres">
      <dgm:prSet presAssocID="{9FD4C6F2-C96A-45B1-BF3D-51926C4A1404}" presName="parentLin" presStyleCnt="0"/>
      <dgm:spPr/>
    </dgm:pt>
    <dgm:pt modelId="{AC82A4E5-5185-4A54-BFC8-08F07073FAA1}" type="pres">
      <dgm:prSet presAssocID="{9FD4C6F2-C96A-45B1-BF3D-51926C4A1404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8070983E-E315-49D3-BFE4-6E365F437124}" type="pres">
      <dgm:prSet presAssocID="{9FD4C6F2-C96A-45B1-BF3D-51926C4A1404}" presName="parentText" presStyleLbl="node1" presStyleIdx="0" presStyleCnt="3" custScaleX="142997" custScaleY="238981" custLinFactNeighborX="-53073" custLinFactNeighborY="-162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395D9B-0B77-4491-8BA6-11F99A4ADCF3}" type="pres">
      <dgm:prSet presAssocID="{9FD4C6F2-C96A-45B1-BF3D-51926C4A1404}" presName="negativeSpace" presStyleCnt="0"/>
      <dgm:spPr/>
    </dgm:pt>
    <dgm:pt modelId="{F151BBB1-3821-42DD-A1EE-699FA6017750}" type="pres">
      <dgm:prSet presAssocID="{9FD4C6F2-C96A-45B1-BF3D-51926C4A1404}" presName="childText" presStyleLbl="conFgAcc1" presStyleIdx="0" presStyleCnt="3" custScaleY="164551" custLinFactY="-73264" custLinFactNeighborY="-100000">
        <dgm:presLayoutVars>
          <dgm:bulletEnabled val="1"/>
        </dgm:presLayoutVars>
      </dgm:prSet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</dgm:pt>
    <dgm:pt modelId="{92D30834-8F86-48F8-A269-EE30EC38CC4F}" type="pres">
      <dgm:prSet presAssocID="{98A73638-ECFA-424B-81F1-06038FD8F991}" presName="spaceBetweenRectangles" presStyleCnt="0"/>
      <dgm:spPr/>
    </dgm:pt>
    <dgm:pt modelId="{7D95D694-95D9-4AD9-8B02-0B389BF081FA}" type="pres">
      <dgm:prSet presAssocID="{8E6CD539-13C1-4ED6-ABC6-E79EF68DD5DF}" presName="parentLin" presStyleCnt="0"/>
      <dgm:spPr/>
    </dgm:pt>
    <dgm:pt modelId="{C3129199-18DF-43C1-865A-05E1BE8281B4}" type="pres">
      <dgm:prSet presAssocID="{8E6CD539-13C1-4ED6-ABC6-E79EF68DD5DF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00AD812B-A195-4A03-8426-7918F026780B}" type="pres">
      <dgm:prSet presAssocID="{8E6CD539-13C1-4ED6-ABC6-E79EF68DD5DF}" presName="parentText" presStyleLbl="node1" presStyleIdx="1" presStyleCnt="3" custScaleX="123245" custLinFactNeighborX="-54357" custLinFactNeighborY="-786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EDAF82-600C-43BA-9243-B27CE8D090C9}" type="pres">
      <dgm:prSet presAssocID="{8E6CD539-13C1-4ED6-ABC6-E79EF68DD5DF}" presName="negativeSpace" presStyleCnt="0"/>
      <dgm:spPr/>
    </dgm:pt>
    <dgm:pt modelId="{703FE007-B183-46F3-B233-BB7B7D79F6B9}" type="pres">
      <dgm:prSet presAssocID="{8E6CD539-13C1-4ED6-ABC6-E79EF68DD5DF}" presName="childText" presStyleLbl="conFgAcc1" presStyleIdx="1" presStyleCnt="3" custScaleY="121784">
        <dgm:presLayoutVars>
          <dgm:bulletEnabled val="1"/>
        </dgm:presLayoutVars>
      </dgm:prSet>
      <dgm:spPr/>
    </dgm:pt>
    <dgm:pt modelId="{310C0562-1D2F-4734-8527-091E7799E756}" type="pres">
      <dgm:prSet presAssocID="{51A2B501-EA74-489C-9ECE-D9EACD7AEFF7}" presName="spaceBetweenRectangles" presStyleCnt="0"/>
      <dgm:spPr/>
    </dgm:pt>
    <dgm:pt modelId="{B130990C-9177-4B5D-B0DD-CDD6AC27452C}" type="pres">
      <dgm:prSet presAssocID="{C60ED779-7113-417A-A1F4-7874962280ED}" presName="parentLin" presStyleCnt="0"/>
      <dgm:spPr/>
    </dgm:pt>
    <dgm:pt modelId="{6CE183F4-4312-4C91-9FE5-CCE875A7D01E}" type="pres">
      <dgm:prSet presAssocID="{C60ED779-7113-417A-A1F4-7874962280ED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95544078-F544-48C5-B980-A2D02EA67D0F}" type="pres">
      <dgm:prSet presAssocID="{C60ED779-7113-417A-A1F4-7874962280ED}" presName="parentText" presStyleLbl="node1" presStyleIdx="2" presStyleCnt="3" custScaleX="126515" custLinFactNeighborX="-54357" custLinFactNeighborY="282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EA32A0-2C9B-4834-AB46-6DF256E83F36}" type="pres">
      <dgm:prSet presAssocID="{C60ED779-7113-417A-A1F4-7874962280ED}" presName="negativeSpace" presStyleCnt="0"/>
      <dgm:spPr/>
    </dgm:pt>
    <dgm:pt modelId="{6487905D-B32B-4D41-AE8F-A50B79DF966F}" type="pres">
      <dgm:prSet presAssocID="{C60ED779-7113-417A-A1F4-7874962280ED}" presName="childText" presStyleLbl="conFgAcc1" presStyleIdx="2" presStyleCnt="3" custLinFactNeighborY="-1191">
        <dgm:presLayoutVars>
          <dgm:bulletEnabled val="1"/>
        </dgm:presLayoutVars>
      </dgm:prSet>
      <dgm:spPr/>
    </dgm:pt>
  </dgm:ptLst>
  <dgm:cxnLst>
    <dgm:cxn modelId="{34DF8055-86E1-49FF-8384-6E66F9D0901B}" type="presOf" srcId="{CDABC57E-0713-476A-9A20-CF3856282F9F}" destId="{D1216472-48A5-433A-A744-975F57DDA387}" srcOrd="0" destOrd="0" presId="urn:microsoft.com/office/officeart/2005/8/layout/list1"/>
    <dgm:cxn modelId="{7DB2BA9A-8C4C-4AFD-9899-A4DD4D2A068B}" srcId="{CDABC57E-0713-476A-9A20-CF3856282F9F}" destId="{C60ED779-7113-417A-A1F4-7874962280ED}" srcOrd="2" destOrd="0" parTransId="{EC1AE7E1-4648-498B-ACF6-0B90B3390056}" sibTransId="{300A0E6A-4216-4974-8875-8C7FABE0D0B0}"/>
    <dgm:cxn modelId="{00C4E602-80C4-4DE3-9560-10C5A2B447EA}" type="presOf" srcId="{8E6CD539-13C1-4ED6-ABC6-E79EF68DD5DF}" destId="{C3129199-18DF-43C1-865A-05E1BE8281B4}" srcOrd="0" destOrd="0" presId="urn:microsoft.com/office/officeart/2005/8/layout/list1"/>
    <dgm:cxn modelId="{9AD772C6-055A-43D0-9930-FE37AB867B5C}" type="presOf" srcId="{C60ED779-7113-417A-A1F4-7874962280ED}" destId="{95544078-F544-48C5-B980-A2D02EA67D0F}" srcOrd="1" destOrd="0" presId="urn:microsoft.com/office/officeart/2005/8/layout/list1"/>
    <dgm:cxn modelId="{5E354C77-C07A-4ACF-A821-DF013C2B1233}" type="presOf" srcId="{9FD4C6F2-C96A-45B1-BF3D-51926C4A1404}" destId="{8070983E-E315-49D3-BFE4-6E365F437124}" srcOrd="1" destOrd="0" presId="urn:microsoft.com/office/officeart/2005/8/layout/list1"/>
    <dgm:cxn modelId="{E87B991C-A2FA-4B1B-B2C9-96E679D5A777}" type="presOf" srcId="{8E6CD539-13C1-4ED6-ABC6-E79EF68DD5DF}" destId="{00AD812B-A195-4A03-8426-7918F026780B}" srcOrd="1" destOrd="0" presId="urn:microsoft.com/office/officeart/2005/8/layout/list1"/>
    <dgm:cxn modelId="{E8382110-8077-490C-9722-3F4BF1F81303}" srcId="{CDABC57E-0713-476A-9A20-CF3856282F9F}" destId="{8E6CD539-13C1-4ED6-ABC6-E79EF68DD5DF}" srcOrd="1" destOrd="0" parTransId="{4DE73C5A-BC61-4FDE-800C-C3255717724A}" sibTransId="{51A2B501-EA74-489C-9ECE-D9EACD7AEFF7}"/>
    <dgm:cxn modelId="{60DDA7AA-E3B3-4B58-A987-EF56BB494B4D}" type="presOf" srcId="{C60ED779-7113-417A-A1F4-7874962280ED}" destId="{6CE183F4-4312-4C91-9FE5-CCE875A7D01E}" srcOrd="0" destOrd="0" presId="urn:microsoft.com/office/officeart/2005/8/layout/list1"/>
    <dgm:cxn modelId="{57F2A9EC-ABE1-49DD-A1C2-1171F05A99DE}" type="presOf" srcId="{9FD4C6F2-C96A-45B1-BF3D-51926C4A1404}" destId="{AC82A4E5-5185-4A54-BFC8-08F07073FAA1}" srcOrd="0" destOrd="0" presId="urn:microsoft.com/office/officeart/2005/8/layout/list1"/>
    <dgm:cxn modelId="{59E5B1BF-139C-47E5-A8EE-425954CA4698}" srcId="{CDABC57E-0713-476A-9A20-CF3856282F9F}" destId="{9FD4C6F2-C96A-45B1-BF3D-51926C4A1404}" srcOrd="0" destOrd="0" parTransId="{C0FC21D3-AB71-411A-A9FD-1E4787261791}" sibTransId="{98A73638-ECFA-424B-81F1-06038FD8F991}"/>
    <dgm:cxn modelId="{08AAB924-5065-4AD7-BB43-2980D9321DDF}" type="presParOf" srcId="{D1216472-48A5-433A-A744-975F57DDA387}" destId="{1EA4A872-99E2-40AC-9475-E903C368636D}" srcOrd="0" destOrd="0" presId="urn:microsoft.com/office/officeart/2005/8/layout/list1"/>
    <dgm:cxn modelId="{AD56146A-0C74-4945-99D5-40D48B18C6CB}" type="presParOf" srcId="{1EA4A872-99E2-40AC-9475-E903C368636D}" destId="{AC82A4E5-5185-4A54-BFC8-08F07073FAA1}" srcOrd="0" destOrd="0" presId="urn:microsoft.com/office/officeart/2005/8/layout/list1"/>
    <dgm:cxn modelId="{74F63316-5F7B-4094-A96C-686482C2A79D}" type="presParOf" srcId="{1EA4A872-99E2-40AC-9475-E903C368636D}" destId="{8070983E-E315-49D3-BFE4-6E365F437124}" srcOrd="1" destOrd="0" presId="urn:microsoft.com/office/officeart/2005/8/layout/list1"/>
    <dgm:cxn modelId="{DA19A7D7-2CD8-4111-84BE-680427AE0732}" type="presParOf" srcId="{D1216472-48A5-433A-A744-975F57DDA387}" destId="{4E395D9B-0B77-4491-8BA6-11F99A4ADCF3}" srcOrd="1" destOrd="0" presId="urn:microsoft.com/office/officeart/2005/8/layout/list1"/>
    <dgm:cxn modelId="{05E8BEDA-EB61-4B7A-B9AE-834E8F929992}" type="presParOf" srcId="{D1216472-48A5-433A-A744-975F57DDA387}" destId="{F151BBB1-3821-42DD-A1EE-699FA6017750}" srcOrd="2" destOrd="0" presId="urn:microsoft.com/office/officeart/2005/8/layout/list1"/>
    <dgm:cxn modelId="{AC0FD17C-01DC-4DCE-906E-AC3F513704EA}" type="presParOf" srcId="{D1216472-48A5-433A-A744-975F57DDA387}" destId="{92D30834-8F86-48F8-A269-EE30EC38CC4F}" srcOrd="3" destOrd="0" presId="urn:microsoft.com/office/officeart/2005/8/layout/list1"/>
    <dgm:cxn modelId="{BFCD0748-53CA-44DD-91B7-29248DCCAEC2}" type="presParOf" srcId="{D1216472-48A5-433A-A744-975F57DDA387}" destId="{7D95D694-95D9-4AD9-8B02-0B389BF081FA}" srcOrd="4" destOrd="0" presId="urn:microsoft.com/office/officeart/2005/8/layout/list1"/>
    <dgm:cxn modelId="{DCFF4346-5A14-4EA3-8C13-8590F53663A3}" type="presParOf" srcId="{7D95D694-95D9-4AD9-8B02-0B389BF081FA}" destId="{C3129199-18DF-43C1-865A-05E1BE8281B4}" srcOrd="0" destOrd="0" presId="urn:microsoft.com/office/officeart/2005/8/layout/list1"/>
    <dgm:cxn modelId="{3CC4C2E1-995E-4EFB-9208-00E5669DE567}" type="presParOf" srcId="{7D95D694-95D9-4AD9-8B02-0B389BF081FA}" destId="{00AD812B-A195-4A03-8426-7918F026780B}" srcOrd="1" destOrd="0" presId="urn:microsoft.com/office/officeart/2005/8/layout/list1"/>
    <dgm:cxn modelId="{00A40BFD-AC92-4EAC-9DA8-3DBF6FBFDB77}" type="presParOf" srcId="{D1216472-48A5-433A-A744-975F57DDA387}" destId="{FCEDAF82-600C-43BA-9243-B27CE8D090C9}" srcOrd="5" destOrd="0" presId="urn:microsoft.com/office/officeart/2005/8/layout/list1"/>
    <dgm:cxn modelId="{4DC4797F-6B38-47B0-B337-369193A32797}" type="presParOf" srcId="{D1216472-48A5-433A-A744-975F57DDA387}" destId="{703FE007-B183-46F3-B233-BB7B7D79F6B9}" srcOrd="6" destOrd="0" presId="urn:microsoft.com/office/officeart/2005/8/layout/list1"/>
    <dgm:cxn modelId="{88BEAB09-6F60-407A-A778-F7A8270FD557}" type="presParOf" srcId="{D1216472-48A5-433A-A744-975F57DDA387}" destId="{310C0562-1D2F-4734-8527-091E7799E756}" srcOrd="7" destOrd="0" presId="urn:microsoft.com/office/officeart/2005/8/layout/list1"/>
    <dgm:cxn modelId="{0070FFF4-1DEA-4561-A7C3-99F695AA4EFA}" type="presParOf" srcId="{D1216472-48A5-433A-A744-975F57DDA387}" destId="{B130990C-9177-4B5D-B0DD-CDD6AC27452C}" srcOrd="8" destOrd="0" presId="urn:microsoft.com/office/officeart/2005/8/layout/list1"/>
    <dgm:cxn modelId="{EC5BAEC9-8D3D-4BC8-9DED-EE886FC895F3}" type="presParOf" srcId="{B130990C-9177-4B5D-B0DD-CDD6AC27452C}" destId="{6CE183F4-4312-4C91-9FE5-CCE875A7D01E}" srcOrd="0" destOrd="0" presId="urn:microsoft.com/office/officeart/2005/8/layout/list1"/>
    <dgm:cxn modelId="{8FE2DBC5-2315-4187-B6EF-3F0852D36F59}" type="presParOf" srcId="{B130990C-9177-4B5D-B0DD-CDD6AC27452C}" destId="{95544078-F544-48C5-B980-A2D02EA67D0F}" srcOrd="1" destOrd="0" presId="urn:microsoft.com/office/officeart/2005/8/layout/list1"/>
    <dgm:cxn modelId="{8FA77266-7EF3-4911-AB08-26FF91DDFE60}" type="presParOf" srcId="{D1216472-48A5-433A-A744-975F57DDA387}" destId="{C3EA32A0-2C9B-4834-AB46-6DF256E83F36}" srcOrd="9" destOrd="0" presId="urn:microsoft.com/office/officeart/2005/8/layout/list1"/>
    <dgm:cxn modelId="{30AE8187-FBED-4761-8465-2C9AD83910C7}" type="presParOf" srcId="{D1216472-48A5-433A-A744-975F57DDA387}" destId="{6487905D-B32B-4D41-AE8F-A50B79DF966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BC57E-0713-476A-9A20-CF3856282F9F}" type="doc">
      <dgm:prSet loTypeId="urn:microsoft.com/office/officeart/2005/8/layout/list1" loCatId="list" qsTypeId="urn:microsoft.com/office/officeart/2005/8/quickstyle/3d2#1" qsCatId="3D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AF964369-9DCD-435B-A0BB-349607B5507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rgbClr val="99CCFF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EKONOMICZNE – </a:t>
          </a:r>
          <a:br>
            <a:rPr lang="pl-PL" sz="16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pl-PL" altLang="ko-KR" sz="1600" b="1" dirty="0">
              <a:ln w="11430"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굴림" pitchFamily="34" charset="-127"/>
              <a:cs typeface="Times New Roman" pitchFamily="18" charset="0"/>
            </a:rPr>
            <a:t>Innowacja: </a:t>
          </a:r>
          <a:r>
            <a:rPr lang="pl-PL" sz="16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Policyjno – Prawna</a:t>
          </a:r>
          <a:endParaRPr lang="pl-PL" sz="1600" b="1" dirty="0">
            <a:solidFill>
              <a:schemeClr val="tx2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996B1-2E8A-471A-AD2A-757A5BB2D25A}" type="parTrans" cxnId="{5468C920-46D1-4CAD-A832-1BF04057745E}">
      <dgm:prSet/>
      <dgm:spPr/>
      <dgm:t>
        <a:bodyPr/>
        <a:lstStyle/>
        <a:p>
          <a:endParaRPr lang="pl-PL"/>
        </a:p>
      </dgm:t>
    </dgm:pt>
    <dgm:pt modelId="{FFF72703-1786-4C80-BC68-7DEB0E75665D}" type="sibTrans" cxnId="{5468C920-46D1-4CAD-A832-1BF04057745E}">
      <dgm:prSet/>
      <dgm:spPr/>
      <dgm:t>
        <a:bodyPr/>
        <a:lstStyle/>
        <a:p>
          <a:endParaRPr lang="pl-PL"/>
        </a:p>
      </dgm:t>
    </dgm:pt>
    <dgm:pt modelId="{B2F47041-C32A-4E5D-BBFB-48A5F2BF810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99CCFF"/>
        </a:solidFill>
        <a:ln>
          <a:solidFill>
            <a:srgbClr val="CCECFF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INFORMATYCZNE </a:t>
          </a:r>
          <a:br>
            <a:rPr lang="pl-PL" sz="16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6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E-sport / projektowanie gier komputerowych</a:t>
          </a:r>
        </a:p>
      </dgm:t>
    </dgm:pt>
    <dgm:pt modelId="{9AC29E5A-79FF-4B9C-9666-CFF068B05435}" type="parTrans" cxnId="{7C47AA7F-7EA7-453A-B407-0F317A334C88}">
      <dgm:prSet/>
      <dgm:spPr/>
      <dgm:t>
        <a:bodyPr/>
        <a:lstStyle/>
        <a:p>
          <a:endParaRPr lang="pl-PL"/>
        </a:p>
      </dgm:t>
    </dgm:pt>
    <dgm:pt modelId="{57CED963-8AF2-4AD5-A713-E8EA4FF76920}" type="sibTrans" cxnId="{7C47AA7F-7EA7-453A-B407-0F317A334C88}">
      <dgm:prSet/>
      <dgm:spPr/>
      <dgm:t>
        <a:bodyPr/>
        <a:lstStyle/>
        <a:p>
          <a:endParaRPr lang="pl-PL"/>
        </a:p>
      </dgm:t>
    </dgm:pt>
    <dgm:pt modelId="{CA726042-40C4-4321-8430-8F3AA03F7B0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l-PL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ARCHITEKTURY KRAJOBRAZU - </a:t>
          </a:r>
          <a:r>
            <a:rPr lang="pl-P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Kompozycje roślinne we wnętrzach i ogrodach</a:t>
          </a:r>
        </a:p>
      </dgm:t>
    </dgm:pt>
    <dgm:pt modelId="{D411D257-F10F-4AE4-BF53-DF95FFF8767C}" type="parTrans" cxnId="{8C39C0C1-FA2C-43E4-B4B6-C7B9EC6386D3}">
      <dgm:prSet/>
      <dgm:spPr/>
      <dgm:t>
        <a:bodyPr/>
        <a:lstStyle/>
        <a:p>
          <a:endParaRPr lang="pl-PL"/>
        </a:p>
      </dgm:t>
    </dgm:pt>
    <dgm:pt modelId="{C4FAA666-3104-47BF-89A0-ED089CFB3B80}" type="sibTrans" cxnId="{8C39C0C1-FA2C-43E4-B4B6-C7B9EC6386D3}">
      <dgm:prSet/>
      <dgm:spPr/>
      <dgm:t>
        <a:bodyPr/>
        <a:lstStyle/>
        <a:p>
          <a:endParaRPr lang="pl-PL"/>
        </a:p>
      </dgm:t>
    </dgm:pt>
    <dgm:pt modelId="{A7E6291F-4742-458A-9A7E-08A5A17A53F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l"/>
          <a:r>
            <a:rPr lang="pl-PL" sz="16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URZĄDZEŃ I SYSTEMÓW ENERGETYKI ODNAWIALNEJ</a:t>
          </a:r>
          <a:endParaRPr lang="pl-PL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875D18-FB0C-4C47-B141-C8438D9F16D6}" type="parTrans" cxnId="{3534C524-AFD9-48E9-AE66-DB8DB53F42D7}">
      <dgm:prSet/>
      <dgm:spPr/>
    </dgm:pt>
    <dgm:pt modelId="{53EC608A-8198-485B-952F-054926152812}" type="sibTrans" cxnId="{3534C524-AFD9-48E9-AE66-DB8DB53F42D7}">
      <dgm:prSet/>
      <dgm:spPr/>
    </dgm:pt>
    <dgm:pt modelId="{919A46A7-E177-4B3B-994A-7F9B3A9E573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ŻYWIENIA I USŁUG GASTRONOMICZNYCH </a:t>
          </a:r>
          <a:r>
            <a:rPr lang="pl-PL" sz="1600" b="1">
              <a:solidFill>
                <a:schemeClr val="tx1"/>
              </a:solidFill>
              <a:latin typeface="Book Antiqua" pitchFamily="18" charset="0"/>
              <a:cs typeface="Times New Roman" panose="02020603050405020304" pitchFamily="18" charset="0"/>
            </a:rPr>
            <a:t>- </a:t>
          </a:r>
          <a:r>
            <a:rPr kumimoji="1" lang="pl-PL" altLang="ko-KR" sz="1600" b="1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굴림" pitchFamily="34" charset="-127"/>
              <a:cs typeface="Times New Roman" pitchFamily="18" charset="0"/>
            </a:rPr>
            <a:t>Aranżacja stołu i dekoracja potraw</a:t>
          </a:r>
          <a:endParaRPr lang="pl-PL" sz="1600" b="1" dirty="0">
            <a:solidFill>
              <a:schemeClr val="tx2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1079E-A64E-49CE-8284-7DAE0D7A4ACA}" type="parTrans" cxnId="{5BC3CFB1-1914-432D-99D1-5DFEE0615A2C}">
      <dgm:prSet/>
      <dgm:spPr/>
    </dgm:pt>
    <dgm:pt modelId="{3F62B457-6BEA-4039-B206-5EC6826726FA}" type="sibTrans" cxnId="{5BC3CFB1-1914-432D-99D1-5DFEE0615A2C}">
      <dgm:prSet/>
      <dgm:spPr/>
    </dgm:pt>
    <dgm:pt modelId="{159F9279-0872-4C9F-B6F4-3FE74F4515E2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>
              <a:latin typeface="Times New Roman" panose="02020603050405020304" pitchFamily="18" charset="0"/>
              <a:cs typeface="Times New Roman" panose="02020603050405020304" pitchFamily="18" charset="0"/>
            </a:rPr>
            <a:t>HOTELARSTWA </a:t>
          </a:r>
          <a:r>
            <a:rPr kumimoji="1" lang="pl-PL" altLang="ko-KR" sz="1600" b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굴림" pitchFamily="34" charset="-127"/>
              <a:cs typeface="Times New Roman" pitchFamily="18" charset="0"/>
            </a:rPr>
            <a:t/>
          </a:r>
          <a:br>
            <a:rPr kumimoji="1" lang="pl-PL" altLang="ko-KR" sz="1600" b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굴림" pitchFamily="34" charset="-127"/>
              <a:cs typeface="Times New Roman" pitchFamily="18" charset="0"/>
            </a:rPr>
          </a:br>
          <a:r>
            <a:rPr kumimoji="1" lang="pl-PL" altLang="ko-KR" sz="1600" b="1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ea typeface="굴림" pitchFamily="34" charset="-127"/>
              <a:cs typeface="Times New Roman" pitchFamily="18" charset="0"/>
            </a:rPr>
            <a:t>Animator czasu wolnego</a:t>
          </a:r>
          <a:endParaRPr lang="pl-PL" sz="1600" b="1" dirty="0">
            <a:solidFill>
              <a:schemeClr val="tx2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F77953-F3E7-4F73-899B-F8DC19344213}" type="parTrans" cxnId="{E8CC353E-6B65-43B2-99B6-8D2F5433EF6D}">
      <dgm:prSet/>
      <dgm:spPr/>
    </dgm:pt>
    <dgm:pt modelId="{1FE577D4-A69B-4D0B-936F-20FEC65E562E}" type="sibTrans" cxnId="{E8CC353E-6B65-43B2-99B6-8D2F5433EF6D}">
      <dgm:prSet/>
      <dgm:spPr/>
    </dgm:pt>
    <dgm:pt modelId="{D1216472-48A5-433A-A744-975F57DDA387}" type="pres">
      <dgm:prSet presAssocID="{CDABC57E-0713-476A-9A20-CF3856282F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38E866A-D415-4BEE-BBA3-0DCCCCFD5C4A}" type="pres">
      <dgm:prSet presAssocID="{CA726042-40C4-4321-8430-8F3AA03F7B0F}" presName="parentLin" presStyleCnt="0"/>
      <dgm:spPr/>
    </dgm:pt>
    <dgm:pt modelId="{6A7D385A-70EF-4D95-AFD5-483B45E21E6D}" type="pres">
      <dgm:prSet presAssocID="{CA726042-40C4-4321-8430-8F3AA03F7B0F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E6AE459A-8577-4CEF-85E9-6552BB7F1CB5}" type="pres">
      <dgm:prSet presAssocID="{CA726042-40C4-4321-8430-8F3AA03F7B0F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80946D-8D30-4892-A031-D8BF5409BD32}" type="pres">
      <dgm:prSet presAssocID="{CA726042-40C4-4321-8430-8F3AA03F7B0F}" presName="negativeSpace" presStyleCnt="0"/>
      <dgm:spPr/>
    </dgm:pt>
    <dgm:pt modelId="{1F3C77B9-9AB1-43E1-8EA0-93D3AE104AF7}" type="pres">
      <dgm:prSet presAssocID="{CA726042-40C4-4321-8430-8F3AA03F7B0F}" presName="childText" presStyleLbl="conFgAcc1" presStyleIdx="0" presStyleCnt="6">
        <dgm:presLayoutVars>
          <dgm:bulletEnabled val="1"/>
        </dgm:presLayoutVars>
      </dgm:prSet>
      <dgm:spPr/>
    </dgm:pt>
    <dgm:pt modelId="{D3D0A1FB-D31D-47A6-A682-2AB152E4AE9D}" type="pres">
      <dgm:prSet presAssocID="{C4FAA666-3104-47BF-89A0-ED089CFB3B80}" presName="spaceBetweenRectangles" presStyleCnt="0"/>
      <dgm:spPr/>
    </dgm:pt>
    <dgm:pt modelId="{59B6B7C4-5AF5-4643-957D-D5AB99B3EF9F}" type="pres">
      <dgm:prSet presAssocID="{AF964369-9DCD-435B-A0BB-349607B55077}" presName="parentLin" presStyleCnt="0"/>
      <dgm:spPr/>
    </dgm:pt>
    <dgm:pt modelId="{DF077DD4-1BCF-445B-ACC2-D8A136F2557F}" type="pres">
      <dgm:prSet presAssocID="{AF964369-9DCD-435B-A0BB-349607B55077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546A41F5-BD0F-4232-9EDD-46E28C418F9B}" type="pres">
      <dgm:prSet presAssocID="{AF964369-9DCD-435B-A0BB-349607B55077}" presName="parentText" presStyleLbl="node1" presStyleIdx="1" presStyleCnt="6" custScaleX="135714" custScaleY="119640" custLinFactNeighborX="17647" custLinFactNeighborY="2287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3F0C75-98E6-4A31-8A36-CCC8C7509F13}" type="pres">
      <dgm:prSet presAssocID="{AF964369-9DCD-435B-A0BB-349607B55077}" presName="negativeSpace" presStyleCnt="0"/>
      <dgm:spPr/>
    </dgm:pt>
    <dgm:pt modelId="{6D2C53CF-283C-436B-954C-A6136D04F6EC}" type="pres">
      <dgm:prSet presAssocID="{AF964369-9DCD-435B-A0BB-349607B55077}" presName="childText" presStyleLbl="conFgAcc1" presStyleIdx="1" presStyleCnt="6">
        <dgm:presLayoutVars>
          <dgm:bulletEnabled val="1"/>
        </dgm:presLayoutVars>
      </dgm:prSet>
      <dgm:spPr/>
    </dgm:pt>
    <dgm:pt modelId="{A80D0F7B-5315-4AB5-9979-CACA64361155}" type="pres">
      <dgm:prSet presAssocID="{FFF72703-1786-4C80-BC68-7DEB0E75665D}" presName="spaceBetweenRectangles" presStyleCnt="0"/>
      <dgm:spPr/>
    </dgm:pt>
    <dgm:pt modelId="{E74D140B-2CD7-49DA-9E64-A084E94EA111}" type="pres">
      <dgm:prSet presAssocID="{159F9279-0872-4C9F-B6F4-3FE74F4515E2}" presName="parentLin" presStyleCnt="0"/>
      <dgm:spPr/>
    </dgm:pt>
    <dgm:pt modelId="{1DEE0E86-987F-4478-B56C-01F5B598C68B}" type="pres">
      <dgm:prSet presAssocID="{159F9279-0872-4C9F-B6F4-3FE74F4515E2}" presName="parentLeftMargin" presStyleLbl="node1" presStyleIdx="1" presStyleCnt="6"/>
      <dgm:spPr/>
      <dgm:t>
        <a:bodyPr/>
        <a:lstStyle/>
        <a:p>
          <a:endParaRPr lang="pl-PL"/>
        </a:p>
      </dgm:t>
    </dgm:pt>
    <dgm:pt modelId="{C8CCDAE7-099C-44A6-9F8D-23A9F87B3893}" type="pres">
      <dgm:prSet presAssocID="{159F9279-0872-4C9F-B6F4-3FE74F4515E2}" presName="parentText" presStyleLbl="node1" presStyleIdx="2" presStyleCnt="6" custScaleX="142857" custScaleY="11330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3ED223-2775-45DE-A54A-AB852C266236}" type="pres">
      <dgm:prSet presAssocID="{159F9279-0872-4C9F-B6F4-3FE74F4515E2}" presName="negativeSpace" presStyleCnt="0"/>
      <dgm:spPr/>
    </dgm:pt>
    <dgm:pt modelId="{08F25855-E38E-45D8-81D8-68FD9B369B55}" type="pres">
      <dgm:prSet presAssocID="{159F9279-0872-4C9F-B6F4-3FE74F4515E2}" presName="childText" presStyleLbl="conFgAcc1" presStyleIdx="2" presStyleCnt="6">
        <dgm:presLayoutVars>
          <dgm:bulletEnabled val="1"/>
        </dgm:presLayoutVars>
      </dgm:prSet>
      <dgm:spPr/>
    </dgm:pt>
    <dgm:pt modelId="{2CCEE174-C303-4042-83DE-E87EBD0C89AA}" type="pres">
      <dgm:prSet presAssocID="{1FE577D4-A69B-4D0B-936F-20FEC65E562E}" presName="spaceBetweenRectangles" presStyleCnt="0"/>
      <dgm:spPr/>
    </dgm:pt>
    <dgm:pt modelId="{5B7DC9C4-68D4-468B-88EB-518F2298B1F2}" type="pres">
      <dgm:prSet presAssocID="{B2F47041-C32A-4E5D-BBFB-48A5F2BF8103}" presName="parentLin" presStyleCnt="0"/>
      <dgm:spPr/>
    </dgm:pt>
    <dgm:pt modelId="{C9AD699E-0A15-4C0F-A193-FD9830DB6CC4}" type="pres">
      <dgm:prSet presAssocID="{B2F47041-C32A-4E5D-BBFB-48A5F2BF8103}" presName="parentLeftMargin" presStyleLbl="node1" presStyleIdx="2" presStyleCnt="6"/>
      <dgm:spPr/>
      <dgm:t>
        <a:bodyPr/>
        <a:lstStyle/>
        <a:p>
          <a:endParaRPr lang="pl-PL"/>
        </a:p>
      </dgm:t>
    </dgm:pt>
    <dgm:pt modelId="{8E848400-C67A-45BE-8548-7455AC6F5265}" type="pres">
      <dgm:prSet presAssocID="{B2F47041-C32A-4E5D-BBFB-48A5F2BF8103}" presName="parentText" presStyleLbl="node1" presStyleIdx="3" presStyleCnt="6" custScaleX="135714" custScaleY="11823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9B607F-F247-4FF1-B77A-61F85B5E9352}" type="pres">
      <dgm:prSet presAssocID="{B2F47041-C32A-4E5D-BBFB-48A5F2BF8103}" presName="negativeSpace" presStyleCnt="0"/>
      <dgm:spPr/>
    </dgm:pt>
    <dgm:pt modelId="{C8B75176-7802-41CF-9BAE-2E74EA38C442}" type="pres">
      <dgm:prSet presAssocID="{B2F47041-C32A-4E5D-BBFB-48A5F2BF8103}" presName="childText" presStyleLbl="conFgAcc1" presStyleIdx="3" presStyleCnt="6">
        <dgm:presLayoutVars>
          <dgm:bulletEnabled val="1"/>
        </dgm:presLayoutVars>
      </dgm:prSet>
      <dgm:spPr/>
    </dgm:pt>
    <dgm:pt modelId="{6CC10FB0-421D-4C54-9662-C7256EDA8F04}" type="pres">
      <dgm:prSet presAssocID="{57CED963-8AF2-4AD5-A713-E8EA4FF76920}" presName="spaceBetweenRectangles" presStyleCnt="0"/>
      <dgm:spPr/>
    </dgm:pt>
    <dgm:pt modelId="{0A1AE42C-61F6-4420-966D-B35A2511DCFE}" type="pres">
      <dgm:prSet presAssocID="{919A46A7-E177-4B3B-994A-7F9B3A9E5738}" presName="parentLin" presStyleCnt="0"/>
      <dgm:spPr/>
    </dgm:pt>
    <dgm:pt modelId="{4D7A2A36-9FC4-40A5-B0A9-5411B34C209D}" type="pres">
      <dgm:prSet presAssocID="{919A46A7-E177-4B3B-994A-7F9B3A9E5738}" presName="parentLeftMargin" presStyleLbl="node1" presStyleIdx="3" presStyleCnt="6"/>
      <dgm:spPr/>
      <dgm:t>
        <a:bodyPr/>
        <a:lstStyle/>
        <a:p>
          <a:endParaRPr lang="pl-PL"/>
        </a:p>
      </dgm:t>
    </dgm:pt>
    <dgm:pt modelId="{8D0748C4-C68C-4D66-A91A-E7C219288DC9}" type="pres">
      <dgm:prSet presAssocID="{919A46A7-E177-4B3B-994A-7F9B3A9E5738}" presName="parentText" presStyleLbl="node1" presStyleIdx="4" presStyleCnt="6" custScaleX="142857" custLinFactNeighborX="23560" custLinFactNeighborY="199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22ED50-9AA9-4D46-9C07-8B6B721F83E5}" type="pres">
      <dgm:prSet presAssocID="{919A46A7-E177-4B3B-994A-7F9B3A9E5738}" presName="negativeSpace" presStyleCnt="0"/>
      <dgm:spPr/>
    </dgm:pt>
    <dgm:pt modelId="{80FB18BC-C163-4662-893B-B0797FAA93F6}" type="pres">
      <dgm:prSet presAssocID="{919A46A7-E177-4B3B-994A-7F9B3A9E5738}" presName="childText" presStyleLbl="conFgAcc1" presStyleIdx="4" presStyleCnt="6">
        <dgm:presLayoutVars>
          <dgm:bulletEnabled val="1"/>
        </dgm:presLayoutVars>
      </dgm:prSet>
      <dgm:spPr/>
    </dgm:pt>
    <dgm:pt modelId="{36FF380B-995A-427C-8988-E2E886ECF3AA}" type="pres">
      <dgm:prSet presAssocID="{3F62B457-6BEA-4039-B206-5EC6826726FA}" presName="spaceBetweenRectangles" presStyleCnt="0"/>
      <dgm:spPr/>
    </dgm:pt>
    <dgm:pt modelId="{DC35D947-7CE2-42D1-A11E-E2341F9A7B4C}" type="pres">
      <dgm:prSet presAssocID="{A7E6291F-4742-458A-9A7E-08A5A17A53F7}" presName="parentLin" presStyleCnt="0"/>
      <dgm:spPr/>
    </dgm:pt>
    <dgm:pt modelId="{944D32AC-6ED6-496D-833B-BC5478AFA8D9}" type="pres">
      <dgm:prSet presAssocID="{A7E6291F-4742-458A-9A7E-08A5A17A53F7}" presName="parentLeftMargin" presStyleLbl="node1" presStyleIdx="4" presStyleCnt="6"/>
      <dgm:spPr/>
      <dgm:t>
        <a:bodyPr/>
        <a:lstStyle/>
        <a:p>
          <a:endParaRPr lang="pl-PL"/>
        </a:p>
      </dgm:t>
    </dgm:pt>
    <dgm:pt modelId="{EFB2B685-34D8-4DB8-9727-87564A716EA2}" type="pres">
      <dgm:prSet presAssocID="{A7E6291F-4742-458A-9A7E-08A5A17A53F7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1EA579-3021-44D4-B1BB-734F077004E0}" type="pres">
      <dgm:prSet presAssocID="{A7E6291F-4742-458A-9A7E-08A5A17A53F7}" presName="negativeSpace" presStyleCnt="0"/>
      <dgm:spPr/>
    </dgm:pt>
    <dgm:pt modelId="{02D49B36-58BD-419B-A528-559195B39E1E}" type="pres">
      <dgm:prSet presAssocID="{A7E6291F-4742-458A-9A7E-08A5A17A53F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C47AA7F-7EA7-453A-B407-0F317A334C88}" srcId="{CDABC57E-0713-476A-9A20-CF3856282F9F}" destId="{B2F47041-C32A-4E5D-BBFB-48A5F2BF8103}" srcOrd="3" destOrd="0" parTransId="{9AC29E5A-79FF-4B9C-9666-CFF068B05435}" sibTransId="{57CED963-8AF2-4AD5-A713-E8EA4FF76920}"/>
    <dgm:cxn modelId="{92A5100B-CB44-472A-B3CB-0ED269DF609B}" type="presOf" srcId="{CA726042-40C4-4321-8430-8F3AA03F7B0F}" destId="{E6AE459A-8577-4CEF-85E9-6552BB7F1CB5}" srcOrd="1" destOrd="0" presId="urn:microsoft.com/office/officeart/2005/8/layout/list1"/>
    <dgm:cxn modelId="{E8CC353E-6B65-43B2-99B6-8D2F5433EF6D}" srcId="{CDABC57E-0713-476A-9A20-CF3856282F9F}" destId="{159F9279-0872-4C9F-B6F4-3FE74F4515E2}" srcOrd="2" destOrd="0" parTransId="{2CF77953-F3E7-4F73-899B-F8DC19344213}" sibTransId="{1FE577D4-A69B-4D0B-936F-20FEC65E562E}"/>
    <dgm:cxn modelId="{FD8D6943-ACEF-4D87-90E4-AA31D8B81AAF}" type="presOf" srcId="{AF964369-9DCD-435B-A0BB-349607B55077}" destId="{546A41F5-BD0F-4232-9EDD-46E28C418F9B}" srcOrd="1" destOrd="0" presId="urn:microsoft.com/office/officeart/2005/8/layout/list1"/>
    <dgm:cxn modelId="{5468C920-46D1-4CAD-A832-1BF04057745E}" srcId="{CDABC57E-0713-476A-9A20-CF3856282F9F}" destId="{AF964369-9DCD-435B-A0BB-349607B55077}" srcOrd="1" destOrd="0" parTransId="{FDD996B1-2E8A-471A-AD2A-757A5BB2D25A}" sibTransId="{FFF72703-1786-4C80-BC68-7DEB0E75665D}"/>
    <dgm:cxn modelId="{6096DB83-6E49-4310-9C3F-3643E23268B0}" type="presOf" srcId="{AF964369-9DCD-435B-A0BB-349607B55077}" destId="{DF077DD4-1BCF-445B-ACC2-D8A136F2557F}" srcOrd="0" destOrd="0" presId="urn:microsoft.com/office/officeart/2005/8/layout/list1"/>
    <dgm:cxn modelId="{EE410BAD-9E0E-47BA-ACB1-2ADD047B085D}" type="presOf" srcId="{CA726042-40C4-4321-8430-8F3AA03F7B0F}" destId="{6A7D385A-70EF-4D95-AFD5-483B45E21E6D}" srcOrd="0" destOrd="0" presId="urn:microsoft.com/office/officeart/2005/8/layout/list1"/>
    <dgm:cxn modelId="{3534C524-AFD9-48E9-AE66-DB8DB53F42D7}" srcId="{CDABC57E-0713-476A-9A20-CF3856282F9F}" destId="{A7E6291F-4742-458A-9A7E-08A5A17A53F7}" srcOrd="5" destOrd="0" parTransId="{8A875D18-FB0C-4C47-B141-C8438D9F16D6}" sibTransId="{53EC608A-8198-485B-952F-054926152812}"/>
    <dgm:cxn modelId="{87467980-373B-4206-8A4A-6991868DB193}" type="presOf" srcId="{CDABC57E-0713-476A-9A20-CF3856282F9F}" destId="{D1216472-48A5-433A-A744-975F57DDA387}" srcOrd="0" destOrd="0" presId="urn:microsoft.com/office/officeart/2005/8/layout/list1"/>
    <dgm:cxn modelId="{5280F7EE-318D-4D86-AD33-E420C8E8D8BD}" type="presOf" srcId="{919A46A7-E177-4B3B-994A-7F9B3A9E5738}" destId="{8D0748C4-C68C-4D66-A91A-E7C219288DC9}" srcOrd="1" destOrd="0" presId="urn:microsoft.com/office/officeart/2005/8/layout/list1"/>
    <dgm:cxn modelId="{544753B1-1B79-4BDF-9A2F-BC91AF165BC1}" type="presOf" srcId="{159F9279-0872-4C9F-B6F4-3FE74F4515E2}" destId="{1DEE0E86-987F-4478-B56C-01F5B598C68B}" srcOrd="0" destOrd="0" presId="urn:microsoft.com/office/officeart/2005/8/layout/list1"/>
    <dgm:cxn modelId="{5BC3CFB1-1914-432D-99D1-5DFEE0615A2C}" srcId="{CDABC57E-0713-476A-9A20-CF3856282F9F}" destId="{919A46A7-E177-4B3B-994A-7F9B3A9E5738}" srcOrd="4" destOrd="0" parTransId="{91A1079E-A64E-49CE-8284-7DAE0D7A4ACA}" sibTransId="{3F62B457-6BEA-4039-B206-5EC6826726FA}"/>
    <dgm:cxn modelId="{9DD06D6B-6139-4F36-803A-A7C4C05A6A28}" type="presOf" srcId="{159F9279-0872-4C9F-B6F4-3FE74F4515E2}" destId="{C8CCDAE7-099C-44A6-9F8D-23A9F87B3893}" srcOrd="1" destOrd="0" presId="urn:microsoft.com/office/officeart/2005/8/layout/list1"/>
    <dgm:cxn modelId="{9CB4344A-0163-423F-8929-C40990D87BB4}" type="presOf" srcId="{919A46A7-E177-4B3B-994A-7F9B3A9E5738}" destId="{4D7A2A36-9FC4-40A5-B0A9-5411B34C209D}" srcOrd="0" destOrd="0" presId="urn:microsoft.com/office/officeart/2005/8/layout/list1"/>
    <dgm:cxn modelId="{B5AC6AEA-B9A7-4E76-8BAB-8E08ED76A6EA}" type="presOf" srcId="{A7E6291F-4742-458A-9A7E-08A5A17A53F7}" destId="{EFB2B685-34D8-4DB8-9727-87564A716EA2}" srcOrd="1" destOrd="0" presId="urn:microsoft.com/office/officeart/2005/8/layout/list1"/>
    <dgm:cxn modelId="{B7C6555F-CCF2-4679-91A4-3709A3D7AC24}" type="presOf" srcId="{A7E6291F-4742-458A-9A7E-08A5A17A53F7}" destId="{944D32AC-6ED6-496D-833B-BC5478AFA8D9}" srcOrd="0" destOrd="0" presId="urn:microsoft.com/office/officeart/2005/8/layout/list1"/>
    <dgm:cxn modelId="{8C39C0C1-FA2C-43E4-B4B6-C7B9EC6386D3}" srcId="{CDABC57E-0713-476A-9A20-CF3856282F9F}" destId="{CA726042-40C4-4321-8430-8F3AA03F7B0F}" srcOrd="0" destOrd="0" parTransId="{D411D257-F10F-4AE4-BF53-DF95FFF8767C}" sibTransId="{C4FAA666-3104-47BF-89A0-ED089CFB3B80}"/>
    <dgm:cxn modelId="{3FF460CD-BC99-4B03-B49A-3A93D63945E7}" type="presOf" srcId="{B2F47041-C32A-4E5D-BBFB-48A5F2BF8103}" destId="{8E848400-C67A-45BE-8548-7455AC6F5265}" srcOrd="1" destOrd="0" presId="urn:microsoft.com/office/officeart/2005/8/layout/list1"/>
    <dgm:cxn modelId="{A1E46762-E752-4F74-BE64-2B237E3AEBBE}" type="presOf" srcId="{B2F47041-C32A-4E5D-BBFB-48A5F2BF8103}" destId="{C9AD699E-0A15-4C0F-A193-FD9830DB6CC4}" srcOrd="0" destOrd="0" presId="urn:microsoft.com/office/officeart/2005/8/layout/list1"/>
    <dgm:cxn modelId="{54444856-1F35-44C7-AAC0-2899F4A69CAA}" type="presParOf" srcId="{D1216472-48A5-433A-A744-975F57DDA387}" destId="{938E866A-D415-4BEE-BBA3-0DCCCCFD5C4A}" srcOrd="0" destOrd="0" presId="urn:microsoft.com/office/officeart/2005/8/layout/list1"/>
    <dgm:cxn modelId="{F64A19F5-ACC0-4D1F-A1CA-EF248860A8A6}" type="presParOf" srcId="{938E866A-D415-4BEE-BBA3-0DCCCCFD5C4A}" destId="{6A7D385A-70EF-4D95-AFD5-483B45E21E6D}" srcOrd="0" destOrd="0" presId="urn:microsoft.com/office/officeart/2005/8/layout/list1"/>
    <dgm:cxn modelId="{7049B25B-B14D-410D-823F-6B9CA037DFCC}" type="presParOf" srcId="{938E866A-D415-4BEE-BBA3-0DCCCCFD5C4A}" destId="{E6AE459A-8577-4CEF-85E9-6552BB7F1CB5}" srcOrd="1" destOrd="0" presId="urn:microsoft.com/office/officeart/2005/8/layout/list1"/>
    <dgm:cxn modelId="{4633BC6F-848C-4B3E-8FA7-DE52D429D886}" type="presParOf" srcId="{D1216472-48A5-433A-A744-975F57DDA387}" destId="{1A80946D-8D30-4892-A031-D8BF5409BD32}" srcOrd="1" destOrd="0" presId="urn:microsoft.com/office/officeart/2005/8/layout/list1"/>
    <dgm:cxn modelId="{D751F1F3-EE31-47EA-82BF-F6D47C78B127}" type="presParOf" srcId="{D1216472-48A5-433A-A744-975F57DDA387}" destId="{1F3C77B9-9AB1-43E1-8EA0-93D3AE104AF7}" srcOrd="2" destOrd="0" presId="urn:microsoft.com/office/officeart/2005/8/layout/list1"/>
    <dgm:cxn modelId="{7E1A4937-DCDE-4F11-89CB-F3ED53D9DBB6}" type="presParOf" srcId="{D1216472-48A5-433A-A744-975F57DDA387}" destId="{D3D0A1FB-D31D-47A6-A682-2AB152E4AE9D}" srcOrd="3" destOrd="0" presId="urn:microsoft.com/office/officeart/2005/8/layout/list1"/>
    <dgm:cxn modelId="{2A0627F0-FD9F-460F-A6B6-9ADF20B51189}" type="presParOf" srcId="{D1216472-48A5-433A-A744-975F57DDA387}" destId="{59B6B7C4-5AF5-4643-957D-D5AB99B3EF9F}" srcOrd="4" destOrd="0" presId="urn:microsoft.com/office/officeart/2005/8/layout/list1"/>
    <dgm:cxn modelId="{F76F580E-D031-4BE9-9DF8-33FAFC88CEC4}" type="presParOf" srcId="{59B6B7C4-5AF5-4643-957D-D5AB99B3EF9F}" destId="{DF077DD4-1BCF-445B-ACC2-D8A136F2557F}" srcOrd="0" destOrd="0" presId="urn:microsoft.com/office/officeart/2005/8/layout/list1"/>
    <dgm:cxn modelId="{6AB06A4B-D5CE-4A91-ADEC-6B1E74238A37}" type="presParOf" srcId="{59B6B7C4-5AF5-4643-957D-D5AB99B3EF9F}" destId="{546A41F5-BD0F-4232-9EDD-46E28C418F9B}" srcOrd="1" destOrd="0" presId="urn:microsoft.com/office/officeart/2005/8/layout/list1"/>
    <dgm:cxn modelId="{9B120BF3-45B5-4999-8A1E-CF8AF892C2DC}" type="presParOf" srcId="{D1216472-48A5-433A-A744-975F57DDA387}" destId="{B53F0C75-98E6-4A31-8A36-CCC8C7509F13}" srcOrd="5" destOrd="0" presId="urn:microsoft.com/office/officeart/2005/8/layout/list1"/>
    <dgm:cxn modelId="{8E1F7BF6-5F03-4433-9373-3EF832CAE620}" type="presParOf" srcId="{D1216472-48A5-433A-A744-975F57DDA387}" destId="{6D2C53CF-283C-436B-954C-A6136D04F6EC}" srcOrd="6" destOrd="0" presId="urn:microsoft.com/office/officeart/2005/8/layout/list1"/>
    <dgm:cxn modelId="{8A6399EB-085B-464A-A6E3-41AF868B80BD}" type="presParOf" srcId="{D1216472-48A5-433A-A744-975F57DDA387}" destId="{A80D0F7B-5315-4AB5-9979-CACA64361155}" srcOrd="7" destOrd="0" presId="urn:microsoft.com/office/officeart/2005/8/layout/list1"/>
    <dgm:cxn modelId="{15059406-7451-4A4A-B679-85463F896668}" type="presParOf" srcId="{D1216472-48A5-433A-A744-975F57DDA387}" destId="{E74D140B-2CD7-49DA-9E64-A084E94EA111}" srcOrd="8" destOrd="0" presId="urn:microsoft.com/office/officeart/2005/8/layout/list1"/>
    <dgm:cxn modelId="{E0E0A8D9-E3CD-488D-BF06-AF866910C070}" type="presParOf" srcId="{E74D140B-2CD7-49DA-9E64-A084E94EA111}" destId="{1DEE0E86-987F-4478-B56C-01F5B598C68B}" srcOrd="0" destOrd="0" presId="urn:microsoft.com/office/officeart/2005/8/layout/list1"/>
    <dgm:cxn modelId="{C062F830-3F72-4947-982A-7A45773118B1}" type="presParOf" srcId="{E74D140B-2CD7-49DA-9E64-A084E94EA111}" destId="{C8CCDAE7-099C-44A6-9F8D-23A9F87B3893}" srcOrd="1" destOrd="0" presId="urn:microsoft.com/office/officeart/2005/8/layout/list1"/>
    <dgm:cxn modelId="{51B43F50-A9F3-4E76-A0C5-96120B62EA43}" type="presParOf" srcId="{D1216472-48A5-433A-A744-975F57DDA387}" destId="{3B3ED223-2775-45DE-A54A-AB852C266236}" srcOrd="9" destOrd="0" presId="urn:microsoft.com/office/officeart/2005/8/layout/list1"/>
    <dgm:cxn modelId="{9BBC1AE5-A562-425F-96CC-6222B6278D37}" type="presParOf" srcId="{D1216472-48A5-433A-A744-975F57DDA387}" destId="{08F25855-E38E-45D8-81D8-68FD9B369B55}" srcOrd="10" destOrd="0" presId="urn:microsoft.com/office/officeart/2005/8/layout/list1"/>
    <dgm:cxn modelId="{9B4DEF57-DE52-4480-AFE3-3D96DEAE77C0}" type="presParOf" srcId="{D1216472-48A5-433A-A744-975F57DDA387}" destId="{2CCEE174-C303-4042-83DE-E87EBD0C89AA}" srcOrd="11" destOrd="0" presId="urn:microsoft.com/office/officeart/2005/8/layout/list1"/>
    <dgm:cxn modelId="{084C2D72-A26A-45B8-AD25-FC7BD428758A}" type="presParOf" srcId="{D1216472-48A5-433A-A744-975F57DDA387}" destId="{5B7DC9C4-68D4-468B-88EB-518F2298B1F2}" srcOrd="12" destOrd="0" presId="urn:microsoft.com/office/officeart/2005/8/layout/list1"/>
    <dgm:cxn modelId="{F7727AD0-78D1-4F5F-90CA-C1768EC3BF7D}" type="presParOf" srcId="{5B7DC9C4-68D4-468B-88EB-518F2298B1F2}" destId="{C9AD699E-0A15-4C0F-A193-FD9830DB6CC4}" srcOrd="0" destOrd="0" presId="urn:microsoft.com/office/officeart/2005/8/layout/list1"/>
    <dgm:cxn modelId="{1EF18466-395C-4462-BE3C-6923938B9D57}" type="presParOf" srcId="{5B7DC9C4-68D4-468B-88EB-518F2298B1F2}" destId="{8E848400-C67A-45BE-8548-7455AC6F5265}" srcOrd="1" destOrd="0" presId="urn:microsoft.com/office/officeart/2005/8/layout/list1"/>
    <dgm:cxn modelId="{2C73941C-3CE9-4237-8ECE-FA8A94CE08F2}" type="presParOf" srcId="{D1216472-48A5-433A-A744-975F57DDA387}" destId="{399B607F-F247-4FF1-B77A-61F85B5E9352}" srcOrd="13" destOrd="0" presId="urn:microsoft.com/office/officeart/2005/8/layout/list1"/>
    <dgm:cxn modelId="{CDF88AFB-1319-414D-B044-588CE713919F}" type="presParOf" srcId="{D1216472-48A5-433A-A744-975F57DDA387}" destId="{C8B75176-7802-41CF-9BAE-2E74EA38C442}" srcOrd="14" destOrd="0" presId="urn:microsoft.com/office/officeart/2005/8/layout/list1"/>
    <dgm:cxn modelId="{57A87118-2152-4DBF-BE63-7B69D0A0D409}" type="presParOf" srcId="{D1216472-48A5-433A-A744-975F57DDA387}" destId="{6CC10FB0-421D-4C54-9662-C7256EDA8F04}" srcOrd="15" destOrd="0" presId="urn:microsoft.com/office/officeart/2005/8/layout/list1"/>
    <dgm:cxn modelId="{3E0E8861-926D-40F3-8AEB-85C78C114ECC}" type="presParOf" srcId="{D1216472-48A5-433A-A744-975F57DDA387}" destId="{0A1AE42C-61F6-4420-966D-B35A2511DCFE}" srcOrd="16" destOrd="0" presId="urn:microsoft.com/office/officeart/2005/8/layout/list1"/>
    <dgm:cxn modelId="{D670F951-333D-4DD6-A830-406343ECE5EF}" type="presParOf" srcId="{0A1AE42C-61F6-4420-966D-B35A2511DCFE}" destId="{4D7A2A36-9FC4-40A5-B0A9-5411B34C209D}" srcOrd="0" destOrd="0" presId="urn:microsoft.com/office/officeart/2005/8/layout/list1"/>
    <dgm:cxn modelId="{7AFA41BA-660A-4494-A3FD-7C850ECEC756}" type="presParOf" srcId="{0A1AE42C-61F6-4420-966D-B35A2511DCFE}" destId="{8D0748C4-C68C-4D66-A91A-E7C219288DC9}" srcOrd="1" destOrd="0" presId="urn:microsoft.com/office/officeart/2005/8/layout/list1"/>
    <dgm:cxn modelId="{3C42924C-E5CB-47FB-A151-60DACB931C71}" type="presParOf" srcId="{D1216472-48A5-433A-A744-975F57DDA387}" destId="{9D22ED50-9AA9-4D46-9C07-8B6B721F83E5}" srcOrd="17" destOrd="0" presId="urn:microsoft.com/office/officeart/2005/8/layout/list1"/>
    <dgm:cxn modelId="{1406C4B4-0851-4C75-BBAC-BD67D47874E5}" type="presParOf" srcId="{D1216472-48A5-433A-A744-975F57DDA387}" destId="{80FB18BC-C163-4662-893B-B0797FAA93F6}" srcOrd="18" destOrd="0" presId="urn:microsoft.com/office/officeart/2005/8/layout/list1"/>
    <dgm:cxn modelId="{A603DC89-18EF-4117-9A05-25F7D7BAC99C}" type="presParOf" srcId="{D1216472-48A5-433A-A744-975F57DDA387}" destId="{36FF380B-995A-427C-8988-E2E886ECF3AA}" srcOrd="19" destOrd="0" presId="urn:microsoft.com/office/officeart/2005/8/layout/list1"/>
    <dgm:cxn modelId="{BADDA48E-E85C-4478-89C5-99E214DB780A}" type="presParOf" srcId="{D1216472-48A5-433A-A744-975F57DDA387}" destId="{DC35D947-7CE2-42D1-A11E-E2341F9A7B4C}" srcOrd="20" destOrd="0" presId="urn:microsoft.com/office/officeart/2005/8/layout/list1"/>
    <dgm:cxn modelId="{EE79C5D0-726D-4B52-A9BE-35947D85932A}" type="presParOf" srcId="{DC35D947-7CE2-42D1-A11E-E2341F9A7B4C}" destId="{944D32AC-6ED6-496D-833B-BC5478AFA8D9}" srcOrd="0" destOrd="0" presId="urn:microsoft.com/office/officeart/2005/8/layout/list1"/>
    <dgm:cxn modelId="{F30C51BA-FEA9-49A1-82FA-199100302EB8}" type="presParOf" srcId="{DC35D947-7CE2-42D1-A11E-E2341F9A7B4C}" destId="{EFB2B685-34D8-4DB8-9727-87564A716EA2}" srcOrd="1" destOrd="0" presId="urn:microsoft.com/office/officeart/2005/8/layout/list1"/>
    <dgm:cxn modelId="{B4779170-1A2A-4019-A793-CB6315641A59}" type="presParOf" srcId="{D1216472-48A5-433A-A744-975F57DDA387}" destId="{671EA579-3021-44D4-B1BB-734F077004E0}" srcOrd="21" destOrd="0" presId="urn:microsoft.com/office/officeart/2005/8/layout/list1"/>
    <dgm:cxn modelId="{0EFB7F98-0185-4E2D-A87B-1F3404A2F013}" type="presParOf" srcId="{D1216472-48A5-433A-A744-975F57DDA387}" destId="{02D49B36-58BD-419B-A528-559195B39E1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8ED3306-35E7-41AC-8BA6-8DE9EDBB43C8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A144CA-3AF8-4AA7-A29E-8ECC5B3CC685}">
      <dgm:prSet phldrT="[Teks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l-PL" dirty="0"/>
            <a:t/>
          </a:r>
          <a:br>
            <a:rPr lang="pl-PL" dirty="0"/>
          </a:br>
          <a:r>
            <a:rPr lang="pl-PL" dirty="0"/>
            <a:t/>
          </a:r>
          <a:br>
            <a:rPr lang="pl-PL" dirty="0"/>
          </a:br>
          <a:r>
            <a:rPr lang="pl-PL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 letnia Branżowa</a:t>
          </a:r>
        </a:p>
        <a:p>
          <a:r>
            <a:rPr lang="pl-PL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Szkoła Zawodowa </a:t>
          </a:r>
          <a:br>
            <a:rPr lang="pl-PL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pl-PL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 Stopnia</a:t>
          </a:r>
        </a:p>
      </dgm:t>
    </dgm:pt>
    <dgm:pt modelId="{562146F7-53D3-4818-A722-FB919C5E72EC}" type="parTrans" cxnId="{7DB9A12A-6F6C-4D76-B554-F5D8CAFD1329}">
      <dgm:prSet/>
      <dgm:spPr/>
      <dgm:t>
        <a:bodyPr/>
        <a:lstStyle/>
        <a:p>
          <a:endParaRPr lang="pl-PL"/>
        </a:p>
      </dgm:t>
    </dgm:pt>
    <dgm:pt modelId="{39802E84-7E4A-4418-A379-36FEBF541ACF}" type="sibTrans" cxnId="{7DB9A12A-6F6C-4D76-B554-F5D8CAFD1329}">
      <dgm:prSet/>
      <dgm:spPr/>
      <dgm:t>
        <a:bodyPr/>
        <a:lstStyle/>
        <a:p>
          <a:endParaRPr lang="pl-PL"/>
        </a:p>
      </dgm:t>
    </dgm:pt>
    <dgm:pt modelId="{2C24B795-024D-4750-8EAD-1B9B005935EE}">
      <dgm:prSet phldrT="[Tekst]"/>
      <dgm:spPr>
        <a:solidFill>
          <a:srgbClr val="99CCFF">
            <a:alpha val="89804"/>
          </a:srgbClr>
        </a:solidFill>
      </dgm:spPr>
      <dgm:t>
        <a:bodyPr/>
        <a:lstStyle/>
        <a:p>
          <a:endParaRPr lang="pl-PL" dirty="0"/>
        </a:p>
      </dgm:t>
    </dgm:pt>
    <dgm:pt modelId="{B2A6063F-A8D0-4189-BC02-B2AF5A37F758}" type="parTrans" cxnId="{D6F83545-7907-4E34-852D-3CAF742CCE55}">
      <dgm:prSet/>
      <dgm:spPr/>
      <dgm:t>
        <a:bodyPr/>
        <a:lstStyle/>
        <a:p>
          <a:endParaRPr lang="pl-PL"/>
        </a:p>
      </dgm:t>
    </dgm:pt>
    <dgm:pt modelId="{E00EFF6F-A720-488E-87DC-C649F9063609}" type="sibTrans" cxnId="{D6F83545-7907-4E34-852D-3CAF742CCE55}">
      <dgm:prSet/>
      <dgm:spPr/>
      <dgm:t>
        <a:bodyPr/>
        <a:lstStyle/>
        <a:p>
          <a:endParaRPr lang="pl-PL"/>
        </a:p>
      </dgm:t>
    </dgm:pt>
    <dgm:pt modelId="{114F2566-68B4-45F2-890B-803410BA959D}">
      <dgm:prSet phldrT="[Tekst]"/>
      <dgm:spPr>
        <a:solidFill>
          <a:srgbClr val="99CCFF">
            <a:alpha val="89804"/>
          </a:srgbClr>
        </a:solidFill>
      </dgm:spPr>
      <dgm:t>
        <a:bodyPr/>
        <a:lstStyle/>
        <a:p>
          <a:endParaRPr lang="pl-PL" dirty="0"/>
        </a:p>
      </dgm:t>
    </dgm:pt>
    <dgm:pt modelId="{84B8D625-579E-4750-B2F9-83477D64C44D}" type="parTrans" cxnId="{F8DA498A-2831-42CA-8EAC-1D2980F4A069}">
      <dgm:prSet/>
      <dgm:spPr/>
      <dgm:t>
        <a:bodyPr/>
        <a:lstStyle/>
        <a:p>
          <a:endParaRPr lang="pl-PL"/>
        </a:p>
      </dgm:t>
    </dgm:pt>
    <dgm:pt modelId="{9897E05D-CCE5-41D2-BA91-23743C1C9AD6}" type="sibTrans" cxnId="{F8DA498A-2831-42CA-8EAC-1D2980F4A069}">
      <dgm:prSet/>
      <dgm:spPr/>
      <dgm:t>
        <a:bodyPr/>
        <a:lstStyle/>
        <a:p>
          <a:endParaRPr lang="pl-PL"/>
        </a:p>
      </dgm:t>
    </dgm:pt>
    <dgm:pt modelId="{A0AE8D7D-1976-4D20-BE45-564C6C2ACDA1}">
      <dgm:prSet phldrT="[Tekst]"/>
      <dgm:spPr>
        <a:solidFill>
          <a:srgbClr val="99CCFF">
            <a:alpha val="89804"/>
          </a:srgbClr>
        </a:solidFill>
      </dgm:spPr>
      <dgm:t>
        <a:bodyPr/>
        <a:lstStyle/>
        <a:p>
          <a:endParaRPr lang="pl-PL" dirty="0"/>
        </a:p>
      </dgm:t>
    </dgm:pt>
    <dgm:pt modelId="{B95A8221-D2DA-41E7-A81E-BA1F54B697E8}" type="parTrans" cxnId="{4EDEC956-DA6A-4F86-852C-726978677301}">
      <dgm:prSet/>
      <dgm:spPr/>
      <dgm:t>
        <a:bodyPr/>
        <a:lstStyle/>
        <a:p>
          <a:endParaRPr lang="pl-PL"/>
        </a:p>
      </dgm:t>
    </dgm:pt>
    <dgm:pt modelId="{02954A30-8A67-4578-A980-3A3B4068DEAE}" type="sibTrans" cxnId="{4EDEC956-DA6A-4F86-852C-726978677301}">
      <dgm:prSet/>
      <dgm:spPr/>
      <dgm:t>
        <a:bodyPr/>
        <a:lstStyle/>
        <a:p>
          <a:endParaRPr lang="pl-PL"/>
        </a:p>
      </dgm:t>
    </dgm:pt>
    <dgm:pt modelId="{CD0EC765-5CD6-46BE-85F7-D313689261A0}">
      <dgm:prSet phldrT="[Tekst]"/>
      <dgm:spPr>
        <a:solidFill>
          <a:srgbClr val="99CCFF">
            <a:alpha val="89804"/>
          </a:srgbClr>
        </a:solidFill>
      </dgm:spPr>
      <dgm:t>
        <a:bodyPr/>
        <a:lstStyle/>
        <a:p>
          <a:endParaRPr lang="pl-PL" dirty="0"/>
        </a:p>
      </dgm:t>
    </dgm:pt>
    <dgm:pt modelId="{5D71B81D-97DB-4FD9-A9E1-DC87C65E674C}" type="parTrans" cxnId="{F2CB47F4-B112-48B7-AA00-BFFE1EF27AEC}">
      <dgm:prSet/>
      <dgm:spPr/>
      <dgm:t>
        <a:bodyPr/>
        <a:lstStyle/>
        <a:p>
          <a:endParaRPr lang="pl-PL"/>
        </a:p>
      </dgm:t>
    </dgm:pt>
    <dgm:pt modelId="{F1D3D1A5-83B6-4CA7-8C68-12AA21F09191}" type="sibTrans" cxnId="{F2CB47F4-B112-48B7-AA00-BFFE1EF27AEC}">
      <dgm:prSet/>
      <dgm:spPr/>
      <dgm:t>
        <a:bodyPr/>
        <a:lstStyle/>
        <a:p>
          <a:endParaRPr lang="pl-PL"/>
        </a:p>
      </dgm:t>
    </dgm:pt>
    <dgm:pt modelId="{8B075B52-2D6A-4353-B1ED-5ADCF610E839}">
      <dgm:prSet phldrT="[Tekst]"/>
      <dgm:spPr>
        <a:solidFill>
          <a:srgbClr val="99CCFF">
            <a:alpha val="89804"/>
          </a:srgbClr>
        </a:solidFill>
      </dgm:spPr>
      <dgm:t>
        <a:bodyPr/>
        <a:lstStyle/>
        <a:p>
          <a:endParaRPr lang="pl-PL" dirty="0"/>
        </a:p>
      </dgm:t>
    </dgm:pt>
    <dgm:pt modelId="{49FE3A3F-F24D-4186-947D-6B65B8DCCE27}" type="parTrans" cxnId="{AAB3F0F6-15F6-4AEB-AAEC-E9A24DAB3106}">
      <dgm:prSet/>
      <dgm:spPr/>
      <dgm:t>
        <a:bodyPr/>
        <a:lstStyle/>
        <a:p>
          <a:endParaRPr lang="pl-PL"/>
        </a:p>
      </dgm:t>
    </dgm:pt>
    <dgm:pt modelId="{71A9371E-4D77-4794-8368-A9DF65DD0384}" type="sibTrans" cxnId="{AAB3F0F6-15F6-4AEB-AAEC-E9A24DAB3106}">
      <dgm:prSet/>
      <dgm:spPr/>
      <dgm:t>
        <a:bodyPr/>
        <a:lstStyle/>
        <a:p>
          <a:endParaRPr lang="pl-PL"/>
        </a:p>
      </dgm:t>
    </dgm:pt>
    <dgm:pt modelId="{375DEC57-0583-451D-9836-79CD326F6BC0}">
      <dgm:prSet phldrT="[Tekst]"/>
      <dgm:spPr>
        <a:solidFill>
          <a:srgbClr val="99CCFF">
            <a:alpha val="89804"/>
          </a:srgbClr>
        </a:solidFill>
      </dgm:spPr>
      <dgm:t>
        <a:bodyPr/>
        <a:lstStyle/>
        <a:p>
          <a:endParaRPr lang="pl-PL" dirty="0"/>
        </a:p>
      </dgm:t>
    </dgm:pt>
    <dgm:pt modelId="{8ED0F090-FA3F-4A21-B865-25C418C05DA6}" type="parTrans" cxnId="{AEE4014F-010E-44EE-9E8C-54944A0AEF34}">
      <dgm:prSet/>
      <dgm:spPr/>
      <dgm:t>
        <a:bodyPr/>
        <a:lstStyle/>
        <a:p>
          <a:endParaRPr lang="pl-PL"/>
        </a:p>
      </dgm:t>
    </dgm:pt>
    <dgm:pt modelId="{82F717F3-1341-4BE4-A16C-3191C2D69F76}" type="sibTrans" cxnId="{AEE4014F-010E-44EE-9E8C-54944A0AEF34}">
      <dgm:prSet/>
      <dgm:spPr/>
      <dgm:t>
        <a:bodyPr/>
        <a:lstStyle/>
        <a:p>
          <a:endParaRPr lang="pl-PL"/>
        </a:p>
      </dgm:t>
    </dgm:pt>
    <dgm:pt modelId="{8B23A094-2DAE-4011-B88E-18CF05EB27D5}">
      <dgm:prSet phldrT="[Tekst]"/>
      <dgm:spPr>
        <a:solidFill>
          <a:srgbClr val="99CCFF">
            <a:alpha val="89804"/>
          </a:srgbClr>
        </a:solidFill>
      </dgm:spPr>
      <dgm:t>
        <a:bodyPr/>
        <a:lstStyle/>
        <a:p>
          <a:endParaRPr lang="pl-PL" dirty="0"/>
        </a:p>
      </dgm:t>
    </dgm:pt>
    <dgm:pt modelId="{1A24A20E-C781-4049-802F-0FF2D90A1A3E}" type="parTrans" cxnId="{0F1DD9F7-9DCF-4367-99B2-96818B8F28AC}">
      <dgm:prSet/>
      <dgm:spPr/>
      <dgm:t>
        <a:bodyPr/>
        <a:lstStyle/>
        <a:p>
          <a:endParaRPr lang="pl-PL"/>
        </a:p>
      </dgm:t>
    </dgm:pt>
    <dgm:pt modelId="{534DD53D-3C58-44A2-B488-0DFA7601BCAD}" type="sibTrans" cxnId="{0F1DD9F7-9DCF-4367-99B2-96818B8F28AC}">
      <dgm:prSet/>
      <dgm:spPr/>
      <dgm:t>
        <a:bodyPr/>
        <a:lstStyle/>
        <a:p>
          <a:endParaRPr lang="pl-PL"/>
        </a:p>
      </dgm:t>
    </dgm:pt>
    <dgm:pt modelId="{DBBB096E-9EA8-41E6-8A18-DA02C965C34B}">
      <dgm:prSet phldrT="[Tekst]"/>
      <dgm:spPr>
        <a:solidFill>
          <a:srgbClr val="99CCFF">
            <a:alpha val="89804"/>
          </a:srgbClr>
        </a:solidFill>
      </dgm:spPr>
      <dgm:t>
        <a:bodyPr/>
        <a:lstStyle/>
        <a:p>
          <a:endParaRPr lang="pl-PL" dirty="0"/>
        </a:p>
      </dgm:t>
    </dgm:pt>
    <dgm:pt modelId="{45634A81-750D-45CB-ACC2-89A9E93F488B}" type="parTrans" cxnId="{B9DD3131-82DF-4FB4-B202-FAB71D220CE2}">
      <dgm:prSet/>
      <dgm:spPr/>
      <dgm:t>
        <a:bodyPr/>
        <a:lstStyle/>
        <a:p>
          <a:endParaRPr lang="pl-PL"/>
        </a:p>
      </dgm:t>
    </dgm:pt>
    <dgm:pt modelId="{E3B2B9CC-CD3B-4AE3-A8AF-C4F007F5F630}" type="sibTrans" cxnId="{B9DD3131-82DF-4FB4-B202-FAB71D220CE2}">
      <dgm:prSet/>
      <dgm:spPr/>
      <dgm:t>
        <a:bodyPr/>
        <a:lstStyle/>
        <a:p>
          <a:endParaRPr lang="pl-PL"/>
        </a:p>
      </dgm:t>
    </dgm:pt>
    <dgm:pt modelId="{0BF3B96E-A22C-4E97-8F7F-7DD3F844770E}" type="pres">
      <dgm:prSet presAssocID="{68ED3306-35E7-41AC-8BA6-8DE9EDBB43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C6B74C8-2B53-44DA-B102-8DF27E8803E8}" type="pres">
      <dgm:prSet presAssocID="{F2A144CA-3AF8-4AA7-A29E-8ECC5B3CC685}" presName="composite" presStyleCnt="0"/>
      <dgm:spPr/>
    </dgm:pt>
    <dgm:pt modelId="{3D427287-850F-4F9B-8A81-643F2BA4ED3C}" type="pres">
      <dgm:prSet presAssocID="{F2A144CA-3AF8-4AA7-A29E-8ECC5B3CC68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77811C-486A-4454-8AAA-B9CBD2025BCD}" type="pres">
      <dgm:prSet presAssocID="{F2A144CA-3AF8-4AA7-A29E-8ECC5B3CC685}" presName="descendantText" presStyleLbl="alignAcc1" presStyleIdx="0" presStyleCnt="1" custLinFactNeighborX="-6133" custLinFactNeighborY="4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9DD3131-82DF-4FB4-B202-FAB71D220CE2}" srcId="{F2A144CA-3AF8-4AA7-A29E-8ECC5B3CC685}" destId="{DBBB096E-9EA8-41E6-8A18-DA02C965C34B}" srcOrd="6" destOrd="0" parTransId="{45634A81-750D-45CB-ACC2-89A9E93F488B}" sibTransId="{E3B2B9CC-CD3B-4AE3-A8AF-C4F007F5F630}"/>
    <dgm:cxn modelId="{2F70BFB7-0693-4B25-978B-78BE628F9A8F}" type="presOf" srcId="{8B23A094-2DAE-4011-B88E-18CF05EB27D5}" destId="{6677811C-486A-4454-8AAA-B9CBD2025BCD}" srcOrd="0" destOrd="5" presId="urn:microsoft.com/office/officeart/2005/8/layout/chevron2"/>
    <dgm:cxn modelId="{68312879-69C1-4DBF-BD6A-1E59FA7011CC}" type="presOf" srcId="{2C24B795-024D-4750-8EAD-1B9B005935EE}" destId="{6677811C-486A-4454-8AAA-B9CBD2025BCD}" srcOrd="0" destOrd="7" presId="urn:microsoft.com/office/officeart/2005/8/layout/chevron2"/>
    <dgm:cxn modelId="{F4694A8D-2F26-4F9A-BD45-15A2FA75EF4E}" type="presOf" srcId="{68ED3306-35E7-41AC-8BA6-8DE9EDBB43C8}" destId="{0BF3B96E-A22C-4E97-8F7F-7DD3F844770E}" srcOrd="0" destOrd="0" presId="urn:microsoft.com/office/officeart/2005/8/layout/chevron2"/>
    <dgm:cxn modelId="{F2CB47F4-B112-48B7-AA00-BFFE1EF27AEC}" srcId="{F2A144CA-3AF8-4AA7-A29E-8ECC5B3CC685}" destId="{CD0EC765-5CD6-46BE-85F7-D313689261A0}" srcOrd="2" destOrd="0" parTransId="{5D71B81D-97DB-4FD9-A9E1-DC87C65E674C}" sibTransId="{F1D3D1A5-83B6-4CA7-8C68-12AA21F09191}"/>
    <dgm:cxn modelId="{492D27C5-1557-4D59-9155-CFC3CDFA56CD}" type="presOf" srcId="{375DEC57-0583-451D-9836-79CD326F6BC0}" destId="{6677811C-486A-4454-8AAA-B9CBD2025BCD}" srcOrd="0" destOrd="4" presId="urn:microsoft.com/office/officeart/2005/8/layout/chevron2"/>
    <dgm:cxn modelId="{BFAB1E67-3893-4B6A-B223-7ECB8DC5FB89}" type="presOf" srcId="{F2A144CA-3AF8-4AA7-A29E-8ECC5B3CC685}" destId="{3D427287-850F-4F9B-8A81-643F2BA4ED3C}" srcOrd="0" destOrd="0" presId="urn:microsoft.com/office/officeart/2005/8/layout/chevron2"/>
    <dgm:cxn modelId="{50165863-0A98-486D-A020-42841C651A57}" type="presOf" srcId="{A0AE8D7D-1976-4D20-BE45-564C6C2ACDA1}" destId="{6677811C-486A-4454-8AAA-B9CBD2025BCD}" srcOrd="0" destOrd="1" presId="urn:microsoft.com/office/officeart/2005/8/layout/chevron2"/>
    <dgm:cxn modelId="{D6F83545-7907-4E34-852D-3CAF742CCE55}" srcId="{F2A144CA-3AF8-4AA7-A29E-8ECC5B3CC685}" destId="{2C24B795-024D-4750-8EAD-1B9B005935EE}" srcOrd="7" destOrd="0" parTransId="{B2A6063F-A8D0-4189-BC02-B2AF5A37F758}" sibTransId="{E00EFF6F-A720-488E-87DC-C649F9063609}"/>
    <dgm:cxn modelId="{7DB9A12A-6F6C-4D76-B554-F5D8CAFD1329}" srcId="{68ED3306-35E7-41AC-8BA6-8DE9EDBB43C8}" destId="{F2A144CA-3AF8-4AA7-A29E-8ECC5B3CC685}" srcOrd="0" destOrd="0" parTransId="{562146F7-53D3-4818-A722-FB919C5E72EC}" sibTransId="{39802E84-7E4A-4418-A379-36FEBF541ACF}"/>
    <dgm:cxn modelId="{32009950-F2FC-4364-A2EE-F2C804007793}" type="presOf" srcId="{8B075B52-2D6A-4353-B1ED-5ADCF610E839}" destId="{6677811C-486A-4454-8AAA-B9CBD2025BCD}" srcOrd="0" destOrd="3" presId="urn:microsoft.com/office/officeart/2005/8/layout/chevron2"/>
    <dgm:cxn modelId="{B405D364-9DD8-4AB4-BD4B-4E52AB700D08}" type="presOf" srcId="{CD0EC765-5CD6-46BE-85F7-D313689261A0}" destId="{6677811C-486A-4454-8AAA-B9CBD2025BCD}" srcOrd="0" destOrd="2" presId="urn:microsoft.com/office/officeart/2005/8/layout/chevron2"/>
    <dgm:cxn modelId="{B81F8E6A-E6A3-417E-A89B-F1464C287D92}" type="presOf" srcId="{DBBB096E-9EA8-41E6-8A18-DA02C965C34B}" destId="{6677811C-486A-4454-8AAA-B9CBD2025BCD}" srcOrd="0" destOrd="6" presId="urn:microsoft.com/office/officeart/2005/8/layout/chevron2"/>
    <dgm:cxn modelId="{0F1DD9F7-9DCF-4367-99B2-96818B8F28AC}" srcId="{F2A144CA-3AF8-4AA7-A29E-8ECC5B3CC685}" destId="{8B23A094-2DAE-4011-B88E-18CF05EB27D5}" srcOrd="5" destOrd="0" parTransId="{1A24A20E-C781-4049-802F-0FF2D90A1A3E}" sibTransId="{534DD53D-3C58-44A2-B488-0DFA7601BCAD}"/>
    <dgm:cxn modelId="{4E8AF6CA-7037-476F-9A4A-6991E50236A4}" type="presOf" srcId="{114F2566-68B4-45F2-890B-803410BA959D}" destId="{6677811C-486A-4454-8AAA-B9CBD2025BCD}" srcOrd="0" destOrd="0" presId="urn:microsoft.com/office/officeart/2005/8/layout/chevron2"/>
    <dgm:cxn modelId="{AAB3F0F6-15F6-4AEB-AAEC-E9A24DAB3106}" srcId="{F2A144CA-3AF8-4AA7-A29E-8ECC5B3CC685}" destId="{8B075B52-2D6A-4353-B1ED-5ADCF610E839}" srcOrd="3" destOrd="0" parTransId="{49FE3A3F-F24D-4186-947D-6B65B8DCCE27}" sibTransId="{71A9371E-4D77-4794-8368-A9DF65DD0384}"/>
    <dgm:cxn modelId="{AEE4014F-010E-44EE-9E8C-54944A0AEF34}" srcId="{F2A144CA-3AF8-4AA7-A29E-8ECC5B3CC685}" destId="{375DEC57-0583-451D-9836-79CD326F6BC0}" srcOrd="4" destOrd="0" parTransId="{8ED0F090-FA3F-4A21-B865-25C418C05DA6}" sibTransId="{82F717F3-1341-4BE4-A16C-3191C2D69F76}"/>
    <dgm:cxn modelId="{4EDEC956-DA6A-4F86-852C-726978677301}" srcId="{F2A144CA-3AF8-4AA7-A29E-8ECC5B3CC685}" destId="{A0AE8D7D-1976-4D20-BE45-564C6C2ACDA1}" srcOrd="1" destOrd="0" parTransId="{B95A8221-D2DA-41E7-A81E-BA1F54B697E8}" sibTransId="{02954A30-8A67-4578-A980-3A3B4068DEAE}"/>
    <dgm:cxn modelId="{F8DA498A-2831-42CA-8EAC-1D2980F4A069}" srcId="{F2A144CA-3AF8-4AA7-A29E-8ECC5B3CC685}" destId="{114F2566-68B4-45F2-890B-803410BA959D}" srcOrd="0" destOrd="0" parTransId="{84B8D625-579E-4750-B2F9-83477D64C44D}" sibTransId="{9897E05D-CCE5-41D2-BA91-23743C1C9AD6}"/>
    <dgm:cxn modelId="{41B81E68-748A-4BCA-B25A-277F51C6B441}" type="presParOf" srcId="{0BF3B96E-A22C-4E97-8F7F-7DD3F844770E}" destId="{8C6B74C8-2B53-44DA-B102-8DF27E8803E8}" srcOrd="0" destOrd="0" presId="urn:microsoft.com/office/officeart/2005/8/layout/chevron2"/>
    <dgm:cxn modelId="{65B44928-C46C-46AB-BBAA-7A723183587A}" type="presParOf" srcId="{8C6B74C8-2B53-44DA-B102-8DF27E8803E8}" destId="{3D427287-850F-4F9B-8A81-643F2BA4ED3C}" srcOrd="0" destOrd="0" presId="urn:microsoft.com/office/officeart/2005/8/layout/chevron2"/>
    <dgm:cxn modelId="{BD82D737-35A5-449D-B6E6-2497128290B4}" type="presParOf" srcId="{8C6B74C8-2B53-44DA-B102-8DF27E8803E8}" destId="{6677811C-486A-4454-8AAA-B9CBD2025B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DABC57E-0713-476A-9A20-CF3856282F9F}" type="doc">
      <dgm:prSet loTypeId="urn:microsoft.com/office/officeart/2005/8/layout/list1" loCatId="list" qsTypeId="urn:microsoft.com/office/officeart/2005/8/quickstyle/3d2#10" qsCatId="3D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D1564040-64D2-49C3-BE05-8A7A3D443F4D}">
      <dgm:prSet custT="1"/>
      <dgm:spPr/>
      <dgm:t>
        <a:bodyPr/>
        <a:lstStyle/>
        <a:p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INNE CIEKAWE KIERUNKI WIELOZAWODOWE</a:t>
          </a:r>
        </a:p>
      </dgm:t>
    </dgm:pt>
    <dgm:pt modelId="{972BD184-9B3A-49C6-92AC-7EA751D59D35}" type="parTrans" cxnId="{7755EBEF-8CF6-49EC-B384-BFE924E3259A}">
      <dgm:prSet/>
      <dgm:spPr/>
      <dgm:t>
        <a:bodyPr/>
        <a:lstStyle/>
        <a:p>
          <a:endParaRPr lang="pl-PL"/>
        </a:p>
      </dgm:t>
    </dgm:pt>
    <dgm:pt modelId="{754E873E-B7AE-434C-9E98-DCD697846ACA}" type="sibTrans" cxnId="{7755EBEF-8CF6-49EC-B384-BFE924E3259A}">
      <dgm:prSet/>
      <dgm:spPr/>
      <dgm:t>
        <a:bodyPr/>
        <a:lstStyle/>
        <a:p>
          <a:endParaRPr lang="pl-PL"/>
        </a:p>
      </dgm:t>
    </dgm:pt>
    <dgm:pt modelId="{AF964369-9DCD-435B-A0BB-349607B55077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MONTER SIECI,</a:t>
          </a:r>
          <a:r>
            <a:rPr lang="pl-PL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INSTALACJI </a:t>
          </a:r>
          <a:b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 URZĄDZEŃ SANITARNYCH</a:t>
          </a:r>
          <a:endParaRPr lang="pl-PL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D996B1-2E8A-471A-AD2A-757A5BB2D25A}" type="parTrans" cxnId="{5468C920-46D1-4CAD-A832-1BF04057745E}">
      <dgm:prSet/>
      <dgm:spPr/>
      <dgm:t>
        <a:bodyPr/>
        <a:lstStyle/>
        <a:p>
          <a:endParaRPr lang="pl-PL"/>
        </a:p>
      </dgm:t>
    </dgm:pt>
    <dgm:pt modelId="{FFF72703-1786-4C80-BC68-7DEB0E75665D}" type="sibTrans" cxnId="{5468C920-46D1-4CAD-A832-1BF04057745E}">
      <dgm:prSet/>
      <dgm:spPr/>
      <dgm:t>
        <a:bodyPr/>
        <a:lstStyle/>
        <a:p>
          <a:endParaRPr lang="pl-PL"/>
        </a:p>
      </dgm:t>
    </dgm:pt>
    <dgm:pt modelId="{B2F47041-C32A-4E5D-BBFB-48A5F2BF810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MECHANIK POJAZDÓW SAMOCHODOWYCH</a:t>
          </a:r>
        </a:p>
      </dgm:t>
    </dgm:pt>
    <dgm:pt modelId="{9AC29E5A-79FF-4B9C-9666-CFF068B05435}" type="parTrans" cxnId="{7C47AA7F-7EA7-453A-B407-0F317A334C88}">
      <dgm:prSet/>
      <dgm:spPr/>
      <dgm:t>
        <a:bodyPr/>
        <a:lstStyle/>
        <a:p>
          <a:endParaRPr lang="pl-PL"/>
        </a:p>
      </dgm:t>
    </dgm:pt>
    <dgm:pt modelId="{57CED963-8AF2-4AD5-A713-E8EA4FF76920}" type="sibTrans" cxnId="{7C47AA7F-7EA7-453A-B407-0F317A334C88}">
      <dgm:prSet/>
      <dgm:spPr/>
      <dgm:t>
        <a:bodyPr/>
        <a:lstStyle/>
        <a:p>
          <a:endParaRPr lang="pl-PL"/>
        </a:p>
      </dgm:t>
    </dgm:pt>
    <dgm:pt modelId="{5FDC064E-468F-4242-9157-11679DE8F93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FRYZJER</a:t>
          </a:r>
        </a:p>
      </dgm:t>
    </dgm:pt>
    <dgm:pt modelId="{4939680F-9996-4EFD-B0D1-14B6A7AD20B4}" type="parTrans" cxnId="{DEEC8769-AD04-4CF2-9122-BF102EE6DE5F}">
      <dgm:prSet/>
      <dgm:spPr/>
      <dgm:t>
        <a:bodyPr/>
        <a:lstStyle/>
        <a:p>
          <a:endParaRPr lang="pl-PL"/>
        </a:p>
      </dgm:t>
    </dgm:pt>
    <dgm:pt modelId="{93B8D3EE-ABEE-41A8-AFDD-ECCB67613B51}" type="sibTrans" cxnId="{DEEC8769-AD04-4CF2-9122-BF102EE6DE5F}">
      <dgm:prSet/>
      <dgm:spPr/>
      <dgm:t>
        <a:bodyPr/>
        <a:lstStyle/>
        <a:p>
          <a:endParaRPr lang="pl-PL"/>
        </a:p>
      </dgm:t>
    </dgm:pt>
    <dgm:pt modelId="{A43CE79F-934D-47D7-915B-2A8C5B3F3673}">
      <dgm:prSet custT="1"/>
      <dgm:spPr/>
      <dgm:t>
        <a:bodyPr/>
        <a:lstStyle/>
        <a:p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KUCHARZ</a:t>
          </a:r>
        </a:p>
      </dgm:t>
    </dgm:pt>
    <dgm:pt modelId="{1C3A6765-C9DE-4B40-A9FE-306C21DD31C5}" type="parTrans" cxnId="{6E7C4FC9-2DC0-4FC2-8EF8-1390C0F5D1C4}">
      <dgm:prSet/>
      <dgm:spPr/>
      <dgm:t>
        <a:bodyPr/>
        <a:lstStyle/>
        <a:p>
          <a:endParaRPr lang="pl-PL"/>
        </a:p>
      </dgm:t>
    </dgm:pt>
    <dgm:pt modelId="{48C528F4-7500-49BE-A4BE-BF999AB4F9EF}" type="sibTrans" cxnId="{6E7C4FC9-2DC0-4FC2-8EF8-1390C0F5D1C4}">
      <dgm:prSet/>
      <dgm:spPr/>
      <dgm:t>
        <a:bodyPr/>
        <a:lstStyle/>
        <a:p>
          <a:endParaRPr lang="pl-PL"/>
        </a:p>
      </dgm:t>
    </dgm:pt>
    <dgm:pt modelId="{83D26CC8-85CE-4D94-A4E2-21EC4B54949E}">
      <dgm:prSet custT="1"/>
      <dgm:spPr/>
      <dgm:t>
        <a:bodyPr/>
        <a:lstStyle/>
        <a:p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CUKIERNIK</a:t>
          </a:r>
        </a:p>
      </dgm:t>
    </dgm:pt>
    <dgm:pt modelId="{7EDABDC1-6C8D-4AC5-937A-EA714896683C}" type="parTrans" cxnId="{C570FF66-52E3-412E-99F9-A46AC3F75633}">
      <dgm:prSet/>
      <dgm:spPr/>
      <dgm:t>
        <a:bodyPr/>
        <a:lstStyle/>
        <a:p>
          <a:endParaRPr lang="pl-PL"/>
        </a:p>
      </dgm:t>
    </dgm:pt>
    <dgm:pt modelId="{A3480350-C694-49AB-BC3F-65D08866D984}" type="sibTrans" cxnId="{C570FF66-52E3-412E-99F9-A46AC3F75633}">
      <dgm:prSet/>
      <dgm:spPr/>
      <dgm:t>
        <a:bodyPr/>
        <a:lstStyle/>
        <a:p>
          <a:endParaRPr lang="pl-PL"/>
        </a:p>
      </dgm:t>
    </dgm:pt>
    <dgm:pt modelId="{50565344-0557-42A4-B680-64ECE702B27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PIEKARZ</a:t>
          </a:r>
          <a:endParaRPr lang="pl-PL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C5F248-B2E0-447A-A187-EAF38710570D}" type="parTrans" cxnId="{EB31356C-3D8F-4F9D-8CE4-2FE1A16F134E}">
      <dgm:prSet/>
      <dgm:spPr/>
      <dgm:t>
        <a:bodyPr/>
        <a:lstStyle/>
        <a:p>
          <a:endParaRPr lang="pl-PL"/>
        </a:p>
      </dgm:t>
    </dgm:pt>
    <dgm:pt modelId="{814DE31D-A2D8-4B07-845E-93B3F5661A68}" type="sibTrans" cxnId="{EB31356C-3D8F-4F9D-8CE4-2FE1A16F134E}">
      <dgm:prSet/>
      <dgm:spPr/>
      <dgm:t>
        <a:bodyPr/>
        <a:lstStyle/>
        <a:p>
          <a:endParaRPr lang="pl-PL"/>
        </a:p>
      </dgm:t>
    </dgm:pt>
    <dgm:pt modelId="{DCB6A157-A326-468C-8E24-0C2198D298E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SPRZEDAWCA</a:t>
          </a:r>
        </a:p>
      </dgm:t>
    </dgm:pt>
    <dgm:pt modelId="{F7070917-A41F-40F2-9F8D-81E087B13E05}" type="parTrans" cxnId="{9E7CFF31-4DAE-481D-8FBC-267398D2834F}">
      <dgm:prSet/>
      <dgm:spPr/>
      <dgm:t>
        <a:bodyPr/>
        <a:lstStyle/>
        <a:p>
          <a:endParaRPr lang="pl-PL"/>
        </a:p>
      </dgm:t>
    </dgm:pt>
    <dgm:pt modelId="{663F1AA6-6A53-4F24-9D0A-FF0CBFFAAADE}" type="sibTrans" cxnId="{9E7CFF31-4DAE-481D-8FBC-267398D2834F}">
      <dgm:prSet/>
      <dgm:spPr/>
      <dgm:t>
        <a:bodyPr/>
        <a:lstStyle/>
        <a:p>
          <a:endParaRPr lang="pl-PL"/>
        </a:p>
      </dgm:t>
    </dgm:pt>
    <dgm:pt modelId="{D1216472-48A5-433A-A744-975F57DDA387}" type="pres">
      <dgm:prSet presAssocID="{CDABC57E-0713-476A-9A20-CF3856282F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9B6B7C4-5AF5-4643-957D-D5AB99B3EF9F}" type="pres">
      <dgm:prSet presAssocID="{AF964369-9DCD-435B-A0BB-349607B55077}" presName="parentLin" presStyleCnt="0"/>
      <dgm:spPr/>
    </dgm:pt>
    <dgm:pt modelId="{DF077DD4-1BCF-445B-ACC2-D8A136F2557F}" type="pres">
      <dgm:prSet presAssocID="{AF964369-9DCD-435B-A0BB-349607B55077}" presName="parentLeftMargin" presStyleLbl="node1" presStyleIdx="0" presStyleCnt="8"/>
      <dgm:spPr/>
      <dgm:t>
        <a:bodyPr/>
        <a:lstStyle/>
        <a:p>
          <a:endParaRPr lang="pl-PL"/>
        </a:p>
      </dgm:t>
    </dgm:pt>
    <dgm:pt modelId="{546A41F5-BD0F-4232-9EDD-46E28C418F9B}" type="pres">
      <dgm:prSet presAssocID="{AF964369-9DCD-435B-A0BB-349607B55077}" presName="parentText" presStyleLbl="node1" presStyleIdx="0" presStyleCnt="8" custScaleX="135714" custScaleY="275524" custLinFactNeighborX="7143" custLinFactNeighborY="873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3F0C75-98E6-4A31-8A36-CCC8C7509F13}" type="pres">
      <dgm:prSet presAssocID="{AF964369-9DCD-435B-A0BB-349607B55077}" presName="negativeSpace" presStyleCnt="0"/>
      <dgm:spPr/>
    </dgm:pt>
    <dgm:pt modelId="{6D2C53CF-283C-436B-954C-A6136D04F6EC}" type="pres">
      <dgm:prSet presAssocID="{AF964369-9DCD-435B-A0BB-349607B55077}" presName="childText" presStyleLbl="conFgAcc1" presStyleIdx="0" presStyleCnt="8">
        <dgm:presLayoutVars>
          <dgm:bulletEnabled val="1"/>
        </dgm:presLayoutVars>
      </dgm:prSet>
      <dgm:spPr/>
    </dgm:pt>
    <dgm:pt modelId="{A80D0F7B-5315-4AB5-9979-CACA64361155}" type="pres">
      <dgm:prSet presAssocID="{FFF72703-1786-4C80-BC68-7DEB0E75665D}" presName="spaceBetweenRectangles" presStyleCnt="0"/>
      <dgm:spPr/>
    </dgm:pt>
    <dgm:pt modelId="{D3B68A86-2EF1-441A-BFB9-F6BFE7608B9E}" type="pres">
      <dgm:prSet presAssocID="{50565344-0557-42A4-B680-64ECE702B274}" presName="parentLin" presStyleCnt="0"/>
      <dgm:spPr/>
    </dgm:pt>
    <dgm:pt modelId="{97D82E75-3B49-4E47-9B91-D4C3A42403D8}" type="pres">
      <dgm:prSet presAssocID="{50565344-0557-42A4-B680-64ECE702B274}" presName="parentLeftMargin" presStyleLbl="node1" presStyleIdx="0" presStyleCnt="8"/>
      <dgm:spPr/>
      <dgm:t>
        <a:bodyPr/>
        <a:lstStyle/>
        <a:p>
          <a:endParaRPr lang="pl-PL"/>
        </a:p>
      </dgm:t>
    </dgm:pt>
    <dgm:pt modelId="{F821B536-781E-4C3D-B6A2-A61739FE8365}" type="pres">
      <dgm:prSet presAssocID="{50565344-0557-42A4-B680-64ECE702B274}" presName="parentText" presStyleLbl="node1" presStyleIdx="1" presStyleCnt="8" custScaleX="142857" custScaleY="9120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F851D1-3997-4894-8920-27CC3BC262BB}" type="pres">
      <dgm:prSet presAssocID="{50565344-0557-42A4-B680-64ECE702B274}" presName="negativeSpace" presStyleCnt="0"/>
      <dgm:spPr/>
    </dgm:pt>
    <dgm:pt modelId="{78527AC0-8591-4D37-9748-BFABE13FD17B}" type="pres">
      <dgm:prSet presAssocID="{50565344-0557-42A4-B680-64ECE702B274}" presName="childText" presStyleLbl="conFgAcc1" presStyleIdx="1" presStyleCnt="8">
        <dgm:presLayoutVars>
          <dgm:bulletEnabled val="1"/>
        </dgm:presLayoutVars>
      </dgm:prSet>
      <dgm:spPr/>
    </dgm:pt>
    <dgm:pt modelId="{E1496670-1C03-4786-ADF8-602C964301EC}" type="pres">
      <dgm:prSet presAssocID="{814DE31D-A2D8-4B07-845E-93B3F5661A68}" presName="spaceBetweenRectangles" presStyleCnt="0"/>
      <dgm:spPr/>
    </dgm:pt>
    <dgm:pt modelId="{36BA8E08-577B-4335-827F-A3FDCFA28D44}" type="pres">
      <dgm:prSet presAssocID="{DCB6A157-A326-468C-8E24-0C2198D298E1}" presName="parentLin" presStyleCnt="0"/>
      <dgm:spPr/>
    </dgm:pt>
    <dgm:pt modelId="{C1743B78-03A0-4823-93EE-456997B728D7}" type="pres">
      <dgm:prSet presAssocID="{DCB6A157-A326-468C-8E24-0C2198D298E1}" presName="parentLeftMargin" presStyleLbl="node1" presStyleIdx="1" presStyleCnt="8"/>
      <dgm:spPr/>
      <dgm:t>
        <a:bodyPr/>
        <a:lstStyle/>
        <a:p>
          <a:endParaRPr lang="pl-PL"/>
        </a:p>
      </dgm:t>
    </dgm:pt>
    <dgm:pt modelId="{A6553297-4A31-4ADC-9409-BF20BB277A39}" type="pres">
      <dgm:prSet presAssocID="{DCB6A157-A326-468C-8E24-0C2198D298E1}" presName="parentText" presStyleLbl="node1" presStyleIdx="2" presStyleCnt="8" custScaleX="142857" custScaleY="9120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DF442B-CE02-4157-83F0-076A671D79DB}" type="pres">
      <dgm:prSet presAssocID="{DCB6A157-A326-468C-8E24-0C2198D298E1}" presName="negativeSpace" presStyleCnt="0"/>
      <dgm:spPr/>
    </dgm:pt>
    <dgm:pt modelId="{DDCE6E60-3E38-4E78-8CEC-804431C60270}" type="pres">
      <dgm:prSet presAssocID="{DCB6A157-A326-468C-8E24-0C2198D298E1}" presName="childText" presStyleLbl="conFgAcc1" presStyleIdx="2" presStyleCnt="8">
        <dgm:presLayoutVars>
          <dgm:bulletEnabled val="1"/>
        </dgm:presLayoutVars>
      </dgm:prSet>
      <dgm:spPr/>
    </dgm:pt>
    <dgm:pt modelId="{7DA8E959-6FE4-4B4A-9468-18C4E69CFA72}" type="pres">
      <dgm:prSet presAssocID="{663F1AA6-6A53-4F24-9D0A-FF0CBFFAAADE}" presName="spaceBetweenRectangles" presStyleCnt="0"/>
      <dgm:spPr/>
    </dgm:pt>
    <dgm:pt modelId="{5B7DC9C4-68D4-468B-88EB-518F2298B1F2}" type="pres">
      <dgm:prSet presAssocID="{B2F47041-C32A-4E5D-BBFB-48A5F2BF8103}" presName="parentLin" presStyleCnt="0"/>
      <dgm:spPr/>
    </dgm:pt>
    <dgm:pt modelId="{C9AD699E-0A15-4C0F-A193-FD9830DB6CC4}" type="pres">
      <dgm:prSet presAssocID="{B2F47041-C32A-4E5D-BBFB-48A5F2BF8103}" presName="parentLeftMargin" presStyleLbl="node1" presStyleIdx="2" presStyleCnt="8"/>
      <dgm:spPr/>
      <dgm:t>
        <a:bodyPr/>
        <a:lstStyle/>
        <a:p>
          <a:endParaRPr lang="pl-PL"/>
        </a:p>
      </dgm:t>
    </dgm:pt>
    <dgm:pt modelId="{8E848400-C67A-45BE-8548-7455AC6F5265}" type="pres">
      <dgm:prSet presAssocID="{B2F47041-C32A-4E5D-BBFB-48A5F2BF8103}" presName="parentText" presStyleLbl="node1" presStyleIdx="3" presStyleCnt="8" custScaleX="135714" custScaleY="19767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9B607F-F247-4FF1-B77A-61F85B5E9352}" type="pres">
      <dgm:prSet presAssocID="{B2F47041-C32A-4E5D-BBFB-48A5F2BF8103}" presName="negativeSpace" presStyleCnt="0"/>
      <dgm:spPr/>
    </dgm:pt>
    <dgm:pt modelId="{C8B75176-7802-41CF-9BAE-2E74EA38C442}" type="pres">
      <dgm:prSet presAssocID="{B2F47041-C32A-4E5D-BBFB-48A5F2BF8103}" presName="childText" presStyleLbl="conFgAcc1" presStyleIdx="3" presStyleCnt="8">
        <dgm:presLayoutVars>
          <dgm:bulletEnabled val="1"/>
        </dgm:presLayoutVars>
      </dgm:prSet>
      <dgm:spPr/>
    </dgm:pt>
    <dgm:pt modelId="{6CC10FB0-421D-4C54-9662-C7256EDA8F04}" type="pres">
      <dgm:prSet presAssocID="{57CED963-8AF2-4AD5-A713-E8EA4FF76920}" presName="spaceBetweenRectangles" presStyleCnt="0"/>
      <dgm:spPr/>
    </dgm:pt>
    <dgm:pt modelId="{27D5E82E-ADD6-449D-8232-F148CB9EC21A}" type="pres">
      <dgm:prSet presAssocID="{5FDC064E-468F-4242-9157-11679DE8F932}" presName="parentLin" presStyleCnt="0"/>
      <dgm:spPr/>
    </dgm:pt>
    <dgm:pt modelId="{92CD8A91-7E8F-4F96-886C-A0D3C54BF7D2}" type="pres">
      <dgm:prSet presAssocID="{5FDC064E-468F-4242-9157-11679DE8F932}" presName="parentLeftMargin" presStyleLbl="node1" presStyleIdx="3" presStyleCnt="8"/>
      <dgm:spPr/>
      <dgm:t>
        <a:bodyPr/>
        <a:lstStyle/>
        <a:p>
          <a:endParaRPr lang="pl-PL"/>
        </a:p>
      </dgm:t>
    </dgm:pt>
    <dgm:pt modelId="{858B1EC1-31E4-413A-B6F1-AEB50D6C5E58}" type="pres">
      <dgm:prSet presAssocID="{5FDC064E-468F-4242-9157-11679DE8F932}" presName="parentText" presStyleLbl="node1" presStyleIdx="4" presStyleCnt="8" custScaleX="135714" custScale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F1D89B-8B85-464A-9B79-7F8746FD97CB}" type="pres">
      <dgm:prSet presAssocID="{5FDC064E-468F-4242-9157-11679DE8F932}" presName="negativeSpace" presStyleCnt="0"/>
      <dgm:spPr/>
    </dgm:pt>
    <dgm:pt modelId="{B162688F-B705-4CBB-9560-429AFB8B9F11}" type="pres">
      <dgm:prSet presAssocID="{5FDC064E-468F-4242-9157-11679DE8F932}" presName="childText" presStyleLbl="conFgAcc1" presStyleIdx="4" presStyleCnt="8">
        <dgm:presLayoutVars>
          <dgm:bulletEnabled val="1"/>
        </dgm:presLayoutVars>
      </dgm:prSet>
      <dgm:spPr/>
    </dgm:pt>
    <dgm:pt modelId="{6652BF0F-3D00-4A8B-9610-C4B37DA5B1A6}" type="pres">
      <dgm:prSet presAssocID="{93B8D3EE-ABEE-41A8-AFDD-ECCB67613B51}" presName="spaceBetweenRectangles" presStyleCnt="0"/>
      <dgm:spPr/>
    </dgm:pt>
    <dgm:pt modelId="{008F118C-E4E9-4417-B131-526594CB1972}" type="pres">
      <dgm:prSet presAssocID="{A43CE79F-934D-47D7-915B-2A8C5B3F3673}" presName="parentLin" presStyleCnt="0"/>
      <dgm:spPr/>
    </dgm:pt>
    <dgm:pt modelId="{BCA4A4AF-9630-4C2C-A749-A890572F601F}" type="pres">
      <dgm:prSet presAssocID="{A43CE79F-934D-47D7-915B-2A8C5B3F3673}" presName="parentLeftMargin" presStyleLbl="node1" presStyleIdx="4" presStyleCnt="8"/>
      <dgm:spPr/>
      <dgm:t>
        <a:bodyPr/>
        <a:lstStyle/>
        <a:p>
          <a:endParaRPr lang="pl-PL"/>
        </a:p>
      </dgm:t>
    </dgm:pt>
    <dgm:pt modelId="{C5EFFD0A-AA8F-4E27-8D2D-F03342C393E8}" type="pres">
      <dgm:prSet presAssocID="{A43CE79F-934D-47D7-915B-2A8C5B3F3673}" presName="parentText" presStyleLbl="node1" presStyleIdx="5" presStyleCnt="8" custScaleX="13571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6AA8D9-E7CF-4916-9132-CFDB515E8541}" type="pres">
      <dgm:prSet presAssocID="{A43CE79F-934D-47D7-915B-2A8C5B3F3673}" presName="negativeSpace" presStyleCnt="0"/>
      <dgm:spPr/>
    </dgm:pt>
    <dgm:pt modelId="{2F63F39C-7E27-4F33-AAD0-C58B52162DF5}" type="pres">
      <dgm:prSet presAssocID="{A43CE79F-934D-47D7-915B-2A8C5B3F3673}" presName="childText" presStyleLbl="conFgAcc1" presStyleIdx="5" presStyleCnt="8">
        <dgm:presLayoutVars>
          <dgm:bulletEnabled val="1"/>
        </dgm:presLayoutVars>
      </dgm:prSet>
      <dgm:spPr/>
    </dgm:pt>
    <dgm:pt modelId="{612A8AC7-5123-4AA3-9138-DD16AF297ED5}" type="pres">
      <dgm:prSet presAssocID="{48C528F4-7500-49BE-A4BE-BF999AB4F9EF}" presName="spaceBetweenRectangles" presStyleCnt="0"/>
      <dgm:spPr/>
    </dgm:pt>
    <dgm:pt modelId="{7A3B56B3-DAAA-4F94-B828-D0DA9BF725BB}" type="pres">
      <dgm:prSet presAssocID="{83D26CC8-85CE-4D94-A4E2-21EC4B54949E}" presName="parentLin" presStyleCnt="0"/>
      <dgm:spPr/>
    </dgm:pt>
    <dgm:pt modelId="{ED70F223-401C-45B3-BEBD-821850580D31}" type="pres">
      <dgm:prSet presAssocID="{83D26CC8-85CE-4D94-A4E2-21EC4B54949E}" presName="parentLeftMargin" presStyleLbl="node1" presStyleIdx="5" presStyleCnt="8"/>
      <dgm:spPr/>
      <dgm:t>
        <a:bodyPr/>
        <a:lstStyle/>
        <a:p>
          <a:endParaRPr lang="pl-PL"/>
        </a:p>
      </dgm:t>
    </dgm:pt>
    <dgm:pt modelId="{B4FC4110-8324-445D-8998-ABACCB1589ED}" type="pres">
      <dgm:prSet presAssocID="{83D26CC8-85CE-4D94-A4E2-21EC4B54949E}" presName="parentText" presStyleLbl="node1" presStyleIdx="6" presStyleCnt="8" custScaleX="13571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35503F-2DFA-4F1F-A009-166B0A1F2BD3}" type="pres">
      <dgm:prSet presAssocID="{83D26CC8-85CE-4D94-A4E2-21EC4B54949E}" presName="negativeSpace" presStyleCnt="0"/>
      <dgm:spPr/>
    </dgm:pt>
    <dgm:pt modelId="{2F3BDB0F-64E0-491F-9EB9-6C92F121C2D6}" type="pres">
      <dgm:prSet presAssocID="{83D26CC8-85CE-4D94-A4E2-21EC4B54949E}" presName="childText" presStyleLbl="conFgAcc1" presStyleIdx="6" presStyleCnt="8">
        <dgm:presLayoutVars>
          <dgm:bulletEnabled val="1"/>
        </dgm:presLayoutVars>
      </dgm:prSet>
      <dgm:spPr/>
    </dgm:pt>
    <dgm:pt modelId="{38109A38-106C-40EC-9A23-5FB709BBCBDE}" type="pres">
      <dgm:prSet presAssocID="{A3480350-C694-49AB-BC3F-65D08866D984}" presName="spaceBetweenRectangles" presStyleCnt="0"/>
      <dgm:spPr/>
    </dgm:pt>
    <dgm:pt modelId="{1E2921CB-5DE3-4841-B3C7-05D3F7F411E1}" type="pres">
      <dgm:prSet presAssocID="{D1564040-64D2-49C3-BE05-8A7A3D443F4D}" presName="parentLin" presStyleCnt="0"/>
      <dgm:spPr/>
    </dgm:pt>
    <dgm:pt modelId="{638FA70A-E38C-400C-AFB4-9A5C17A50015}" type="pres">
      <dgm:prSet presAssocID="{D1564040-64D2-49C3-BE05-8A7A3D443F4D}" presName="parentLeftMargin" presStyleLbl="node1" presStyleIdx="6" presStyleCnt="8"/>
      <dgm:spPr/>
      <dgm:t>
        <a:bodyPr/>
        <a:lstStyle/>
        <a:p>
          <a:endParaRPr lang="pl-PL"/>
        </a:p>
      </dgm:t>
    </dgm:pt>
    <dgm:pt modelId="{E1FF0975-92A4-4A0B-A6B9-D518532C5FB6}" type="pres">
      <dgm:prSet presAssocID="{D1564040-64D2-49C3-BE05-8A7A3D443F4D}" presName="parentText" presStyleLbl="node1" presStyleIdx="7" presStyleCnt="8" custScaleX="135714" custScaleY="15572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6A2941-0132-480A-8EFC-30CA1B16CDBF}" type="pres">
      <dgm:prSet presAssocID="{D1564040-64D2-49C3-BE05-8A7A3D443F4D}" presName="negativeSpace" presStyleCnt="0"/>
      <dgm:spPr/>
    </dgm:pt>
    <dgm:pt modelId="{DB223CA6-B808-471D-9D57-C80AEF0D84EE}" type="pres">
      <dgm:prSet presAssocID="{D1564040-64D2-49C3-BE05-8A7A3D443F4D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46A4C0E8-BB97-4883-A2BE-C6E8FB2E71F5}" type="presOf" srcId="{50565344-0557-42A4-B680-64ECE702B274}" destId="{97D82E75-3B49-4E47-9B91-D4C3A42403D8}" srcOrd="0" destOrd="0" presId="urn:microsoft.com/office/officeart/2005/8/layout/list1"/>
    <dgm:cxn modelId="{81D6A736-1493-4195-A437-03E0C9933E7A}" type="presOf" srcId="{A43CE79F-934D-47D7-915B-2A8C5B3F3673}" destId="{C5EFFD0A-AA8F-4E27-8D2D-F03342C393E8}" srcOrd="1" destOrd="0" presId="urn:microsoft.com/office/officeart/2005/8/layout/list1"/>
    <dgm:cxn modelId="{0EED9FC5-22E9-4183-9A1F-9D1B2093292B}" type="presOf" srcId="{B2F47041-C32A-4E5D-BBFB-48A5F2BF8103}" destId="{C9AD699E-0A15-4C0F-A193-FD9830DB6CC4}" srcOrd="0" destOrd="0" presId="urn:microsoft.com/office/officeart/2005/8/layout/list1"/>
    <dgm:cxn modelId="{CF87F8E8-6062-4C8E-A923-8681327781BE}" type="presOf" srcId="{83D26CC8-85CE-4D94-A4E2-21EC4B54949E}" destId="{ED70F223-401C-45B3-BEBD-821850580D31}" srcOrd="0" destOrd="0" presId="urn:microsoft.com/office/officeart/2005/8/layout/list1"/>
    <dgm:cxn modelId="{B7EE3825-ED7D-433D-B28E-88A9BC653871}" type="presOf" srcId="{5FDC064E-468F-4242-9157-11679DE8F932}" destId="{92CD8A91-7E8F-4F96-886C-A0D3C54BF7D2}" srcOrd="0" destOrd="0" presId="urn:microsoft.com/office/officeart/2005/8/layout/list1"/>
    <dgm:cxn modelId="{EB31356C-3D8F-4F9D-8CE4-2FE1A16F134E}" srcId="{CDABC57E-0713-476A-9A20-CF3856282F9F}" destId="{50565344-0557-42A4-B680-64ECE702B274}" srcOrd="1" destOrd="0" parTransId="{8CC5F248-B2E0-447A-A187-EAF38710570D}" sibTransId="{814DE31D-A2D8-4B07-845E-93B3F5661A68}"/>
    <dgm:cxn modelId="{5468C920-46D1-4CAD-A832-1BF04057745E}" srcId="{CDABC57E-0713-476A-9A20-CF3856282F9F}" destId="{AF964369-9DCD-435B-A0BB-349607B55077}" srcOrd="0" destOrd="0" parTransId="{FDD996B1-2E8A-471A-AD2A-757A5BB2D25A}" sibTransId="{FFF72703-1786-4C80-BC68-7DEB0E75665D}"/>
    <dgm:cxn modelId="{D8FD6BA5-4040-4B43-8B02-28470A0C5265}" type="presOf" srcId="{5FDC064E-468F-4242-9157-11679DE8F932}" destId="{858B1EC1-31E4-413A-B6F1-AEB50D6C5E58}" srcOrd="1" destOrd="0" presId="urn:microsoft.com/office/officeart/2005/8/layout/list1"/>
    <dgm:cxn modelId="{4953938E-F6C7-4693-A229-0D4C1DDF6D53}" type="presOf" srcId="{AF964369-9DCD-435B-A0BB-349607B55077}" destId="{546A41F5-BD0F-4232-9EDD-46E28C418F9B}" srcOrd="1" destOrd="0" presId="urn:microsoft.com/office/officeart/2005/8/layout/list1"/>
    <dgm:cxn modelId="{6E7C4FC9-2DC0-4FC2-8EF8-1390C0F5D1C4}" srcId="{CDABC57E-0713-476A-9A20-CF3856282F9F}" destId="{A43CE79F-934D-47D7-915B-2A8C5B3F3673}" srcOrd="5" destOrd="0" parTransId="{1C3A6765-C9DE-4B40-A9FE-306C21DD31C5}" sibTransId="{48C528F4-7500-49BE-A4BE-BF999AB4F9EF}"/>
    <dgm:cxn modelId="{7C47AA7F-7EA7-453A-B407-0F317A334C88}" srcId="{CDABC57E-0713-476A-9A20-CF3856282F9F}" destId="{B2F47041-C32A-4E5D-BBFB-48A5F2BF8103}" srcOrd="3" destOrd="0" parTransId="{9AC29E5A-79FF-4B9C-9666-CFF068B05435}" sibTransId="{57CED963-8AF2-4AD5-A713-E8EA4FF76920}"/>
    <dgm:cxn modelId="{89BC4EE4-488D-463D-BD3F-35A4B015EBDE}" type="presOf" srcId="{CDABC57E-0713-476A-9A20-CF3856282F9F}" destId="{D1216472-48A5-433A-A744-975F57DDA387}" srcOrd="0" destOrd="0" presId="urn:microsoft.com/office/officeart/2005/8/layout/list1"/>
    <dgm:cxn modelId="{C570FF66-52E3-412E-99F9-A46AC3F75633}" srcId="{CDABC57E-0713-476A-9A20-CF3856282F9F}" destId="{83D26CC8-85CE-4D94-A4E2-21EC4B54949E}" srcOrd="6" destOrd="0" parTransId="{7EDABDC1-6C8D-4AC5-937A-EA714896683C}" sibTransId="{A3480350-C694-49AB-BC3F-65D08866D984}"/>
    <dgm:cxn modelId="{C4E86BE8-11C5-4B32-85E2-8539EAA56EFE}" type="presOf" srcId="{AF964369-9DCD-435B-A0BB-349607B55077}" destId="{DF077DD4-1BCF-445B-ACC2-D8A136F2557F}" srcOrd="0" destOrd="0" presId="urn:microsoft.com/office/officeart/2005/8/layout/list1"/>
    <dgm:cxn modelId="{08789BDE-8B9E-48E0-96FF-0A5D904415CD}" type="presOf" srcId="{B2F47041-C32A-4E5D-BBFB-48A5F2BF8103}" destId="{8E848400-C67A-45BE-8548-7455AC6F5265}" srcOrd="1" destOrd="0" presId="urn:microsoft.com/office/officeart/2005/8/layout/list1"/>
    <dgm:cxn modelId="{5E94F5C4-FA68-4CDB-B5D8-68DABDF89A11}" type="presOf" srcId="{A43CE79F-934D-47D7-915B-2A8C5B3F3673}" destId="{BCA4A4AF-9630-4C2C-A749-A890572F601F}" srcOrd="0" destOrd="0" presId="urn:microsoft.com/office/officeart/2005/8/layout/list1"/>
    <dgm:cxn modelId="{F97F2AD6-6758-4396-98AA-042F3E470D56}" type="presOf" srcId="{D1564040-64D2-49C3-BE05-8A7A3D443F4D}" destId="{638FA70A-E38C-400C-AFB4-9A5C17A50015}" srcOrd="0" destOrd="0" presId="urn:microsoft.com/office/officeart/2005/8/layout/list1"/>
    <dgm:cxn modelId="{54119020-24EB-408D-8F4E-6FA2B4580DA7}" type="presOf" srcId="{D1564040-64D2-49C3-BE05-8A7A3D443F4D}" destId="{E1FF0975-92A4-4A0B-A6B9-D518532C5FB6}" srcOrd="1" destOrd="0" presId="urn:microsoft.com/office/officeart/2005/8/layout/list1"/>
    <dgm:cxn modelId="{FD3E5BBA-5260-4D24-8832-DCA384FE7779}" type="presOf" srcId="{DCB6A157-A326-468C-8E24-0C2198D298E1}" destId="{A6553297-4A31-4ADC-9409-BF20BB277A39}" srcOrd="1" destOrd="0" presId="urn:microsoft.com/office/officeart/2005/8/layout/list1"/>
    <dgm:cxn modelId="{7755EBEF-8CF6-49EC-B384-BFE924E3259A}" srcId="{CDABC57E-0713-476A-9A20-CF3856282F9F}" destId="{D1564040-64D2-49C3-BE05-8A7A3D443F4D}" srcOrd="7" destOrd="0" parTransId="{972BD184-9B3A-49C6-92AC-7EA751D59D35}" sibTransId="{754E873E-B7AE-434C-9E98-DCD697846ACA}"/>
    <dgm:cxn modelId="{4A51C61D-B7CD-473B-BB51-1A67AD035AC1}" type="presOf" srcId="{83D26CC8-85CE-4D94-A4E2-21EC4B54949E}" destId="{B4FC4110-8324-445D-8998-ABACCB1589ED}" srcOrd="1" destOrd="0" presId="urn:microsoft.com/office/officeart/2005/8/layout/list1"/>
    <dgm:cxn modelId="{9E7CFF31-4DAE-481D-8FBC-267398D2834F}" srcId="{CDABC57E-0713-476A-9A20-CF3856282F9F}" destId="{DCB6A157-A326-468C-8E24-0C2198D298E1}" srcOrd="2" destOrd="0" parTransId="{F7070917-A41F-40F2-9F8D-81E087B13E05}" sibTransId="{663F1AA6-6A53-4F24-9D0A-FF0CBFFAAADE}"/>
    <dgm:cxn modelId="{ABBDEE85-8544-4B78-BC2B-14CEEDBD77CD}" type="presOf" srcId="{DCB6A157-A326-468C-8E24-0C2198D298E1}" destId="{C1743B78-03A0-4823-93EE-456997B728D7}" srcOrd="0" destOrd="0" presId="urn:microsoft.com/office/officeart/2005/8/layout/list1"/>
    <dgm:cxn modelId="{CE1C30B7-6847-444D-9694-1A3728753493}" type="presOf" srcId="{50565344-0557-42A4-B680-64ECE702B274}" destId="{F821B536-781E-4C3D-B6A2-A61739FE8365}" srcOrd="1" destOrd="0" presId="urn:microsoft.com/office/officeart/2005/8/layout/list1"/>
    <dgm:cxn modelId="{DEEC8769-AD04-4CF2-9122-BF102EE6DE5F}" srcId="{CDABC57E-0713-476A-9A20-CF3856282F9F}" destId="{5FDC064E-468F-4242-9157-11679DE8F932}" srcOrd="4" destOrd="0" parTransId="{4939680F-9996-4EFD-B0D1-14B6A7AD20B4}" sibTransId="{93B8D3EE-ABEE-41A8-AFDD-ECCB67613B51}"/>
    <dgm:cxn modelId="{7B12E97F-A5F8-4211-A38D-A851CCD1FFB9}" type="presParOf" srcId="{D1216472-48A5-433A-A744-975F57DDA387}" destId="{59B6B7C4-5AF5-4643-957D-D5AB99B3EF9F}" srcOrd="0" destOrd="0" presId="urn:microsoft.com/office/officeart/2005/8/layout/list1"/>
    <dgm:cxn modelId="{77984F0E-A792-4BAD-99EB-A2B634CB2C54}" type="presParOf" srcId="{59B6B7C4-5AF5-4643-957D-D5AB99B3EF9F}" destId="{DF077DD4-1BCF-445B-ACC2-D8A136F2557F}" srcOrd="0" destOrd="0" presId="urn:microsoft.com/office/officeart/2005/8/layout/list1"/>
    <dgm:cxn modelId="{92DA9DA4-E028-41FA-9D24-105515CA08FF}" type="presParOf" srcId="{59B6B7C4-5AF5-4643-957D-D5AB99B3EF9F}" destId="{546A41F5-BD0F-4232-9EDD-46E28C418F9B}" srcOrd="1" destOrd="0" presId="urn:microsoft.com/office/officeart/2005/8/layout/list1"/>
    <dgm:cxn modelId="{884C8EE5-9FE6-4850-B90F-60989CDDF69F}" type="presParOf" srcId="{D1216472-48A5-433A-A744-975F57DDA387}" destId="{B53F0C75-98E6-4A31-8A36-CCC8C7509F13}" srcOrd="1" destOrd="0" presId="urn:microsoft.com/office/officeart/2005/8/layout/list1"/>
    <dgm:cxn modelId="{D6CBA0E9-02F6-4364-92ED-544A0CE99973}" type="presParOf" srcId="{D1216472-48A5-433A-A744-975F57DDA387}" destId="{6D2C53CF-283C-436B-954C-A6136D04F6EC}" srcOrd="2" destOrd="0" presId="urn:microsoft.com/office/officeart/2005/8/layout/list1"/>
    <dgm:cxn modelId="{391FA6E7-8098-4003-8DC3-E3FD5CB5D711}" type="presParOf" srcId="{D1216472-48A5-433A-A744-975F57DDA387}" destId="{A80D0F7B-5315-4AB5-9979-CACA64361155}" srcOrd="3" destOrd="0" presId="urn:microsoft.com/office/officeart/2005/8/layout/list1"/>
    <dgm:cxn modelId="{5B5556EE-6771-455A-BF55-7B48D0C23341}" type="presParOf" srcId="{D1216472-48A5-433A-A744-975F57DDA387}" destId="{D3B68A86-2EF1-441A-BFB9-F6BFE7608B9E}" srcOrd="4" destOrd="0" presId="urn:microsoft.com/office/officeart/2005/8/layout/list1"/>
    <dgm:cxn modelId="{8DE8841D-36E3-4A63-9375-04F905495882}" type="presParOf" srcId="{D3B68A86-2EF1-441A-BFB9-F6BFE7608B9E}" destId="{97D82E75-3B49-4E47-9B91-D4C3A42403D8}" srcOrd="0" destOrd="0" presId="urn:microsoft.com/office/officeart/2005/8/layout/list1"/>
    <dgm:cxn modelId="{BC6EC339-72B0-4210-8EE0-A949BDD61012}" type="presParOf" srcId="{D3B68A86-2EF1-441A-BFB9-F6BFE7608B9E}" destId="{F821B536-781E-4C3D-B6A2-A61739FE8365}" srcOrd="1" destOrd="0" presId="urn:microsoft.com/office/officeart/2005/8/layout/list1"/>
    <dgm:cxn modelId="{4462FA0F-A0C7-4E7C-996B-A3FBEF5B8224}" type="presParOf" srcId="{D1216472-48A5-433A-A744-975F57DDA387}" destId="{F4F851D1-3997-4894-8920-27CC3BC262BB}" srcOrd="5" destOrd="0" presId="urn:microsoft.com/office/officeart/2005/8/layout/list1"/>
    <dgm:cxn modelId="{425C1AE6-927D-4F13-A87B-53D5D1A27251}" type="presParOf" srcId="{D1216472-48A5-433A-A744-975F57DDA387}" destId="{78527AC0-8591-4D37-9748-BFABE13FD17B}" srcOrd="6" destOrd="0" presId="urn:microsoft.com/office/officeart/2005/8/layout/list1"/>
    <dgm:cxn modelId="{5EE61633-C149-4651-844F-05F12203709A}" type="presParOf" srcId="{D1216472-48A5-433A-A744-975F57DDA387}" destId="{E1496670-1C03-4786-ADF8-602C964301EC}" srcOrd="7" destOrd="0" presId="urn:microsoft.com/office/officeart/2005/8/layout/list1"/>
    <dgm:cxn modelId="{904C6B06-F516-4D15-8AC5-9738F1C3EBEF}" type="presParOf" srcId="{D1216472-48A5-433A-A744-975F57DDA387}" destId="{36BA8E08-577B-4335-827F-A3FDCFA28D44}" srcOrd="8" destOrd="0" presId="urn:microsoft.com/office/officeart/2005/8/layout/list1"/>
    <dgm:cxn modelId="{92A8AB23-FD76-4114-A2AB-01BC672F7904}" type="presParOf" srcId="{36BA8E08-577B-4335-827F-A3FDCFA28D44}" destId="{C1743B78-03A0-4823-93EE-456997B728D7}" srcOrd="0" destOrd="0" presId="urn:microsoft.com/office/officeart/2005/8/layout/list1"/>
    <dgm:cxn modelId="{F97E8D2D-BF0C-49A2-B5CD-89CEE93C39E2}" type="presParOf" srcId="{36BA8E08-577B-4335-827F-A3FDCFA28D44}" destId="{A6553297-4A31-4ADC-9409-BF20BB277A39}" srcOrd="1" destOrd="0" presId="urn:microsoft.com/office/officeart/2005/8/layout/list1"/>
    <dgm:cxn modelId="{BF4C3D47-67CC-45DF-8C5D-953354D9D306}" type="presParOf" srcId="{D1216472-48A5-433A-A744-975F57DDA387}" destId="{29DF442B-CE02-4157-83F0-076A671D79DB}" srcOrd="9" destOrd="0" presId="urn:microsoft.com/office/officeart/2005/8/layout/list1"/>
    <dgm:cxn modelId="{AF0BDD37-8664-477B-8B80-0AF2784E5C2E}" type="presParOf" srcId="{D1216472-48A5-433A-A744-975F57DDA387}" destId="{DDCE6E60-3E38-4E78-8CEC-804431C60270}" srcOrd="10" destOrd="0" presId="urn:microsoft.com/office/officeart/2005/8/layout/list1"/>
    <dgm:cxn modelId="{FB8BD05D-560A-4B68-B427-F96A66A8A2A8}" type="presParOf" srcId="{D1216472-48A5-433A-A744-975F57DDA387}" destId="{7DA8E959-6FE4-4B4A-9468-18C4E69CFA72}" srcOrd="11" destOrd="0" presId="urn:microsoft.com/office/officeart/2005/8/layout/list1"/>
    <dgm:cxn modelId="{03FEE63C-2454-4CD1-8837-265597E5F2CC}" type="presParOf" srcId="{D1216472-48A5-433A-A744-975F57DDA387}" destId="{5B7DC9C4-68D4-468B-88EB-518F2298B1F2}" srcOrd="12" destOrd="0" presId="urn:microsoft.com/office/officeart/2005/8/layout/list1"/>
    <dgm:cxn modelId="{496AAFB3-71FF-4259-B241-3592B9F28820}" type="presParOf" srcId="{5B7DC9C4-68D4-468B-88EB-518F2298B1F2}" destId="{C9AD699E-0A15-4C0F-A193-FD9830DB6CC4}" srcOrd="0" destOrd="0" presId="urn:microsoft.com/office/officeart/2005/8/layout/list1"/>
    <dgm:cxn modelId="{312CF411-66DF-4C5A-828F-B4D9E371A6C3}" type="presParOf" srcId="{5B7DC9C4-68D4-468B-88EB-518F2298B1F2}" destId="{8E848400-C67A-45BE-8548-7455AC6F5265}" srcOrd="1" destOrd="0" presId="urn:microsoft.com/office/officeart/2005/8/layout/list1"/>
    <dgm:cxn modelId="{48CE1F19-D17B-4D58-8ED3-3231CBD07D7A}" type="presParOf" srcId="{D1216472-48A5-433A-A744-975F57DDA387}" destId="{399B607F-F247-4FF1-B77A-61F85B5E9352}" srcOrd="13" destOrd="0" presId="urn:microsoft.com/office/officeart/2005/8/layout/list1"/>
    <dgm:cxn modelId="{19104136-CC23-4B0B-83F3-18A320B8D73F}" type="presParOf" srcId="{D1216472-48A5-433A-A744-975F57DDA387}" destId="{C8B75176-7802-41CF-9BAE-2E74EA38C442}" srcOrd="14" destOrd="0" presId="urn:microsoft.com/office/officeart/2005/8/layout/list1"/>
    <dgm:cxn modelId="{689F6A26-3273-4C85-9022-E4AF9EE32F85}" type="presParOf" srcId="{D1216472-48A5-433A-A744-975F57DDA387}" destId="{6CC10FB0-421D-4C54-9662-C7256EDA8F04}" srcOrd="15" destOrd="0" presId="urn:microsoft.com/office/officeart/2005/8/layout/list1"/>
    <dgm:cxn modelId="{C39C2D1E-0A4E-4145-9B2E-D879DB2DA907}" type="presParOf" srcId="{D1216472-48A5-433A-A744-975F57DDA387}" destId="{27D5E82E-ADD6-449D-8232-F148CB9EC21A}" srcOrd="16" destOrd="0" presId="urn:microsoft.com/office/officeart/2005/8/layout/list1"/>
    <dgm:cxn modelId="{1F8CBA8B-83A8-47D4-A112-40EC1F049A9C}" type="presParOf" srcId="{27D5E82E-ADD6-449D-8232-F148CB9EC21A}" destId="{92CD8A91-7E8F-4F96-886C-A0D3C54BF7D2}" srcOrd="0" destOrd="0" presId="urn:microsoft.com/office/officeart/2005/8/layout/list1"/>
    <dgm:cxn modelId="{34A57C4A-F2A2-4819-9880-87CB59588982}" type="presParOf" srcId="{27D5E82E-ADD6-449D-8232-F148CB9EC21A}" destId="{858B1EC1-31E4-413A-B6F1-AEB50D6C5E58}" srcOrd="1" destOrd="0" presId="urn:microsoft.com/office/officeart/2005/8/layout/list1"/>
    <dgm:cxn modelId="{54B63259-C580-4A90-8F94-1EBD31D3F81C}" type="presParOf" srcId="{D1216472-48A5-433A-A744-975F57DDA387}" destId="{58F1D89B-8B85-464A-9B79-7F8746FD97CB}" srcOrd="17" destOrd="0" presId="urn:microsoft.com/office/officeart/2005/8/layout/list1"/>
    <dgm:cxn modelId="{33DDB1BF-A03E-413A-B7FB-32DECEF1F867}" type="presParOf" srcId="{D1216472-48A5-433A-A744-975F57DDA387}" destId="{B162688F-B705-4CBB-9560-429AFB8B9F11}" srcOrd="18" destOrd="0" presId="urn:microsoft.com/office/officeart/2005/8/layout/list1"/>
    <dgm:cxn modelId="{0AF7CD1B-C1B4-4C76-B406-0CA0F4151425}" type="presParOf" srcId="{D1216472-48A5-433A-A744-975F57DDA387}" destId="{6652BF0F-3D00-4A8B-9610-C4B37DA5B1A6}" srcOrd="19" destOrd="0" presId="urn:microsoft.com/office/officeart/2005/8/layout/list1"/>
    <dgm:cxn modelId="{803E179B-63CB-4C98-90C8-CFC08F38BC94}" type="presParOf" srcId="{D1216472-48A5-433A-A744-975F57DDA387}" destId="{008F118C-E4E9-4417-B131-526594CB1972}" srcOrd="20" destOrd="0" presId="urn:microsoft.com/office/officeart/2005/8/layout/list1"/>
    <dgm:cxn modelId="{71FE9FF9-817F-4AF5-B98D-9C311C064BC2}" type="presParOf" srcId="{008F118C-E4E9-4417-B131-526594CB1972}" destId="{BCA4A4AF-9630-4C2C-A749-A890572F601F}" srcOrd="0" destOrd="0" presId="urn:microsoft.com/office/officeart/2005/8/layout/list1"/>
    <dgm:cxn modelId="{1147D20A-0953-47DC-9A94-1CFDD24E2256}" type="presParOf" srcId="{008F118C-E4E9-4417-B131-526594CB1972}" destId="{C5EFFD0A-AA8F-4E27-8D2D-F03342C393E8}" srcOrd="1" destOrd="0" presId="urn:microsoft.com/office/officeart/2005/8/layout/list1"/>
    <dgm:cxn modelId="{8B851C35-9FE8-4D46-A260-9F57E99B797F}" type="presParOf" srcId="{D1216472-48A5-433A-A744-975F57DDA387}" destId="{9A6AA8D9-E7CF-4916-9132-CFDB515E8541}" srcOrd="21" destOrd="0" presId="urn:microsoft.com/office/officeart/2005/8/layout/list1"/>
    <dgm:cxn modelId="{D6A2E732-0CD5-40A5-A22E-C591E24CB55B}" type="presParOf" srcId="{D1216472-48A5-433A-A744-975F57DDA387}" destId="{2F63F39C-7E27-4F33-AAD0-C58B52162DF5}" srcOrd="22" destOrd="0" presId="urn:microsoft.com/office/officeart/2005/8/layout/list1"/>
    <dgm:cxn modelId="{506112AC-8599-47DE-BC6A-E4E5F42FA5FB}" type="presParOf" srcId="{D1216472-48A5-433A-A744-975F57DDA387}" destId="{612A8AC7-5123-4AA3-9138-DD16AF297ED5}" srcOrd="23" destOrd="0" presId="urn:microsoft.com/office/officeart/2005/8/layout/list1"/>
    <dgm:cxn modelId="{84465CA4-D278-4EEE-8CE4-D794D7095EB9}" type="presParOf" srcId="{D1216472-48A5-433A-A744-975F57DDA387}" destId="{7A3B56B3-DAAA-4F94-B828-D0DA9BF725BB}" srcOrd="24" destOrd="0" presId="urn:microsoft.com/office/officeart/2005/8/layout/list1"/>
    <dgm:cxn modelId="{6C087147-3B34-489C-9F95-42349F4CD3B1}" type="presParOf" srcId="{7A3B56B3-DAAA-4F94-B828-D0DA9BF725BB}" destId="{ED70F223-401C-45B3-BEBD-821850580D31}" srcOrd="0" destOrd="0" presId="urn:microsoft.com/office/officeart/2005/8/layout/list1"/>
    <dgm:cxn modelId="{9FD065BD-A74F-4B0F-802D-4600BC2A9356}" type="presParOf" srcId="{7A3B56B3-DAAA-4F94-B828-D0DA9BF725BB}" destId="{B4FC4110-8324-445D-8998-ABACCB1589ED}" srcOrd="1" destOrd="0" presId="urn:microsoft.com/office/officeart/2005/8/layout/list1"/>
    <dgm:cxn modelId="{A6EE35A5-430C-4413-8CEB-BCF0EFFDF748}" type="presParOf" srcId="{D1216472-48A5-433A-A744-975F57DDA387}" destId="{6635503F-2DFA-4F1F-A009-166B0A1F2BD3}" srcOrd="25" destOrd="0" presId="urn:microsoft.com/office/officeart/2005/8/layout/list1"/>
    <dgm:cxn modelId="{24D2F531-A526-400D-8E48-55D066F5C355}" type="presParOf" srcId="{D1216472-48A5-433A-A744-975F57DDA387}" destId="{2F3BDB0F-64E0-491F-9EB9-6C92F121C2D6}" srcOrd="26" destOrd="0" presId="urn:microsoft.com/office/officeart/2005/8/layout/list1"/>
    <dgm:cxn modelId="{EFCA7575-C74A-4F26-9CD8-FC914B4C4E62}" type="presParOf" srcId="{D1216472-48A5-433A-A744-975F57DDA387}" destId="{38109A38-106C-40EC-9A23-5FB709BBCBDE}" srcOrd="27" destOrd="0" presId="urn:microsoft.com/office/officeart/2005/8/layout/list1"/>
    <dgm:cxn modelId="{1D72D9C2-9629-46EC-8BAC-418FE299909D}" type="presParOf" srcId="{D1216472-48A5-433A-A744-975F57DDA387}" destId="{1E2921CB-5DE3-4841-B3C7-05D3F7F411E1}" srcOrd="28" destOrd="0" presId="urn:microsoft.com/office/officeart/2005/8/layout/list1"/>
    <dgm:cxn modelId="{88EBC17D-A99F-4493-869C-A56F8D73BC5F}" type="presParOf" srcId="{1E2921CB-5DE3-4841-B3C7-05D3F7F411E1}" destId="{638FA70A-E38C-400C-AFB4-9A5C17A50015}" srcOrd="0" destOrd="0" presId="urn:microsoft.com/office/officeart/2005/8/layout/list1"/>
    <dgm:cxn modelId="{2CC42505-FF16-40F3-AC2E-D98CED6A9741}" type="presParOf" srcId="{1E2921CB-5DE3-4841-B3C7-05D3F7F411E1}" destId="{E1FF0975-92A4-4A0B-A6B9-D518532C5FB6}" srcOrd="1" destOrd="0" presId="urn:microsoft.com/office/officeart/2005/8/layout/list1"/>
    <dgm:cxn modelId="{54797B55-2008-4676-854D-AA39CD71F714}" type="presParOf" srcId="{D1216472-48A5-433A-A744-975F57DDA387}" destId="{136A2941-0132-480A-8EFC-30CA1B16CDBF}" srcOrd="29" destOrd="0" presId="urn:microsoft.com/office/officeart/2005/8/layout/list1"/>
    <dgm:cxn modelId="{FF5A12B3-92D7-47EB-B04D-47F157AA3BB4}" type="presParOf" srcId="{D1216472-48A5-433A-A744-975F57DDA387}" destId="{DB223CA6-B808-471D-9D57-C80AEF0D84E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8ED3306-35E7-41AC-8BA6-8DE9EDBB43C8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A144CA-3AF8-4AA7-A29E-8ECC5B3CC685}">
      <dgm:prSet phldrT="[Tekst]"/>
      <dgm:spPr>
        <a:solidFill>
          <a:srgbClr val="99CCFF"/>
        </a:solidFill>
      </dgm:spPr>
      <dgm:t>
        <a:bodyPr/>
        <a:lstStyle/>
        <a:p>
          <a:r>
            <a:rPr lang="pl-PL" dirty="0"/>
            <a:t/>
          </a:r>
          <a:br>
            <a:rPr lang="pl-PL" dirty="0"/>
          </a:br>
          <a:r>
            <a:rPr lang="pl-PL" dirty="0"/>
            <a:t/>
          </a:r>
          <a:br>
            <a:rPr lang="pl-PL" dirty="0"/>
          </a:br>
          <a:r>
            <a:rPr lang="pl-PL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 letnia Branżowa</a:t>
          </a:r>
        </a:p>
        <a:p>
          <a:r>
            <a:rPr lang="pl-PL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Szkoła Zawodowa</a:t>
          </a:r>
          <a:br>
            <a:rPr lang="pl-PL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pl-PL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 Stopnia</a:t>
          </a:r>
        </a:p>
      </dgm:t>
    </dgm:pt>
    <dgm:pt modelId="{562146F7-53D3-4818-A722-FB919C5E72EC}" type="parTrans" cxnId="{7DB9A12A-6F6C-4D76-B554-F5D8CAFD1329}">
      <dgm:prSet/>
      <dgm:spPr/>
      <dgm:t>
        <a:bodyPr/>
        <a:lstStyle/>
        <a:p>
          <a:endParaRPr lang="pl-PL"/>
        </a:p>
      </dgm:t>
    </dgm:pt>
    <dgm:pt modelId="{39802E84-7E4A-4418-A379-36FEBF541ACF}" type="sibTrans" cxnId="{7DB9A12A-6F6C-4D76-B554-F5D8CAFD1329}">
      <dgm:prSet/>
      <dgm:spPr/>
      <dgm:t>
        <a:bodyPr/>
        <a:lstStyle/>
        <a:p>
          <a:endParaRPr lang="pl-PL"/>
        </a:p>
      </dgm:t>
    </dgm:pt>
    <dgm:pt modelId="{2C24B795-024D-4750-8EAD-1B9B005935EE}">
      <dgm:prSet phldrT="[Tekst]"/>
      <dgm:spPr>
        <a:solidFill>
          <a:srgbClr val="CCECFF">
            <a:alpha val="90000"/>
          </a:srgbClr>
        </a:solidFill>
      </dgm:spPr>
      <dgm:t>
        <a:bodyPr/>
        <a:lstStyle/>
        <a:p>
          <a:endParaRPr lang="pl-PL" dirty="0"/>
        </a:p>
      </dgm:t>
    </dgm:pt>
    <dgm:pt modelId="{B2A6063F-A8D0-4189-BC02-B2AF5A37F758}" type="parTrans" cxnId="{D6F83545-7907-4E34-852D-3CAF742CCE55}">
      <dgm:prSet/>
      <dgm:spPr/>
      <dgm:t>
        <a:bodyPr/>
        <a:lstStyle/>
        <a:p>
          <a:endParaRPr lang="pl-PL"/>
        </a:p>
      </dgm:t>
    </dgm:pt>
    <dgm:pt modelId="{E00EFF6F-A720-488E-87DC-C649F9063609}" type="sibTrans" cxnId="{D6F83545-7907-4E34-852D-3CAF742CCE55}">
      <dgm:prSet/>
      <dgm:spPr/>
      <dgm:t>
        <a:bodyPr/>
        <a:lstStyle/>
        <a:p>
          <a:endParaRPr lang="pl-PL"/>
        </a:p>
      </dgm:t>
    </dgm:pt>
    <dgm:pt modelId="{114F2566-68B4-45F2-890B-803410BA959D}">
      <dgm:prSet phldrT="[Tekst]"/>
      <dgm:spPr>
        <a:solidFill>
          <a:srgbClr val="CCECFF">
            <a:alpha val="90000"/>
          </a:srgbClr>
        </a:solidFill>
      </dgm:spPr>
      <dgm:t>
        <a:bodyPr/>
        <a:lstStyle/>
        <a:p>
          <a:endParaRPr lang="pl-PL" dirty="0"/>
        </a:p>
      </dgm:t>
    </dgm:pt>
    <dgm:pt modelId="{84B8D625-579E-4750-B2F9-83477D64C44D}" type="parTrans" cxnId="{F8DA498A-2831-42CA-8EAC-1D2980F4A069}">
      <dgm:prSet/>
      <dgm:spPr/>
      <dgm:t>
        <a:bodyPr/>
        <a:lstStyle/>
        <a:p>
          <a:endParaRPr lang="pl-PL"/>
        </a:p>
      </dgm:t>
    </dgm:pt>
    <dgm:pt modelId="{9897E05D-CCE5-41D2-BA91-23743C1C9AD6}" type="sibTrans" cxnId="{F8DA498A-2831-42CA-8EAC-1D2980F4A069}">
      <dgm:prSet/>
      <dgm:spPr/>
      <dgm:t>
        <a:bodyPr/>
        <a:lstStyle/>
        <a:p>
          <a:endParaRPr lang="pl-PL"/>
        </a:p>
      </dgm:t>
    </dgm:pt>
    <dgm:pt modelId="{A0AE8D7D-1976-4D20-BE45-564C6C2ACDA1}">
      <dgm:prSet phldrT="[Tekst]"/>
      <dgm:spPr>
        <a:solidFill>
          <a:srgbClr val="CCECFF">
            <a:alpha val="90000"/>
          </a:srgbClr>
        </a:solidFill>
      </dgm:spPr>
      <dgm:t>
        <a:bodyPr/>
        <a:lstStyle/>
        <a:p>
          <a:endParaRPr lang="pl-PL" dirty="0"/>
        </a:p>
      </dgm:t>
    </dgm:pt>
    <dgm:pt modelId="{B95A8221-D2DA-41E7-A81E-BA1F54B697E8}" type="parTrans" cxnId="{4EDEC956-DA6A-4F86-852C-726978677301}">
      <dgm:prSet/>
      <dgm:spPr/>
      <dgm:t>
        <a:bodyPr/>
        <a:lstStyle/>
        <a:p>
          <a:endParaRPr lang="pl-PL"/>
        </a:p>
      </dgm:t>
    </dgm:pt>
    <dgm:pt modelId="{02954A30-8A67-4578-A980-3A3B4068DEAE}" type="sibTrans" cxnId="{4EDEC956-DA6A-4F86-852C-726978677301}">
      <dgm:prSet/>
      <dgm:spPr/>
      <dgm:t>
        <a:bodyPr/>
        <a:lstStyle/>
        <a:p>
          <a:endParaRPr lang="pl-PL"/>
        </a:p>
      </dgm:t>
    </dgm:pt>
    <dgm:pt modelId="{CD0EC765-5CD6-46BE-85F7-D313689261A0}">
      <dgm:prSet phldrT="[Tekst]"/>
      <dgm:spPr>
        <a:solidFill>
          <a:srgbClr val="CCECFF">
            <a:alpha val="90000"/>
          </a:srgbClr>
        </a:solidFill>
      </dgm:spPr>
      <dgm:t>
        <a:bodyPr/>
        <a:lstStyle/>
        <a:p>
          <a:endParaRPr lang="pl-PL" dirty="0"/>
        </a:p>
      </dgm:t>
    </dgm:pt>
    <dgm:pt modelId="{5D71B81D-97DB-4FD9-A9E1-DC87C65E674C}" type="parTrans" cxnId="{F2CB47F4-B112-48B7-AA00-BFFE1EF27AEC}">
      <dgm:prSet/>
      <dgm:spPr/>
      <dgm:t>
        <a:bodyPr/>
        <a:lstStyle/>
        <a:p>
          <a:endParaRPr lang="pl-PL"/>
        </a:p>
      </dgm:t>
    </dgm:pt>
    <dgm:pt modelId="{F1D3D1A5-83B6-4CA7-8C68-12AA21F09191}" type="sibTrans" cxnId="{F2CB47F4-B112-48B7-AA00-BFFE1EF27AEC}">
      <dgm:prSet/>
      <dgm:spPr/>
      <dgm:t>
        <a:bodyPr/>
        <a:lstStyle/>
        <a:p>
          <a:endParaRPr lang="pl-PL"/>
        </a:p>
      </dgm:t>
    </dgm:pt>
    <dgm:pt modelId="{8B075B52-2D6A-4353-B1ED-5ADCF610E839}">
      <dgm:prSet phldrT="[Tekst]"/>
      <dgm:spPr>
        <a:solidFill>
          <a:srgbClr val="CCECFF">
            <a:alpha val="90000"/>
          </a:srgbClr>
        </a:solidFill>
      </dgm:spPr>
      <dgm:t>
        <a:bodyPr/>
        <a:lstStyle/>
        <a:p>
          <a:endParaRPr lang="pl-PL" dirty="0"/>
        </a:p>
      </dgm:t>
    </dgm:pt>
    <dgm:pt modelId="{49FE3A3F-F24D-4186-947D-6B65B8DCCE27}" type="parTrans" cxnId="{AAB3F0F6-15F6-4AEB-AAEC-E9A24DAB3106}">
      <dgm:prSet/>
      <dgm:spPr/>
      <dgm:t>
        <a:bodyPr/>
        <a:lstStyle/>
        <a:p>
          <a:endParaRPr lang="pl-PL"/>
        </a:p>
      </dgm:t>
    </dgm:pt>
    <dgm:pt modelId="{71A9371E-4D77-4794-8368-A9DF65DD0384}" type="sibTrans" cxnId="{AAB3F0F6-15F6-4AEB-AAEC-E9A24DAB3106}">
      <dgm:prSet/>
      <dgm:spPr/>
      <dgm:t>
        <a:bodyPr/>
        <a:lstStyle/>
        <a:p>
          <a:endParaRPr lang="pl-PL"/>
        </a:p>
      </dgm:t>
    </dgm:pt>
    <dgm:pt modelId="{375DEC57-0583-451D-9836-79CD326F6BC0}">
      <dgm:prSet phldrT="[Tekst]"/>
      <dgm:spPr>
        <a:solidFill>
          <a:srgbClr val="CCECFF">
            <a:alpha val="90000"/>
          </a:srgbClr>
        </a:solidFill>
      </dgm:spPr>
      <dgm:t>
        <a:bodyPr/>
        <a:lstStyle/>
        <a:p>
          <a:endParaRPr lang="pl-PL" dirty="0"/>
        </a:p>
      </dgm:t>
    </dgm:pt>
    <dgm:pt modelId="{8ED0F090-FA3F-4A21-B865-25C418C05DA6}" type="parTrans" cxnId="{AEE4014F-010E-44EE-9E8C-54944A0AEF34}">
      <dgm:prSet/>
      <dgm:spPr/>
      <dgm:t>
        <a:bodyPr/>
        <a:lstStyle/>
        <a:p>
          <a:endParaRPr lang="pl-PL"/>
        </a:p>
      </dgm:t>
    </dgm:pt>
    <dgm:pt modelId="{82F717F3-1341-4BE4-A16C-3191C2D69F76}" type="sibTrans" cxnId="{AEE4014F-010E-44EE-9E8C-54944A0AEF34}">
      <dgm:prSet/>
      <dgm:spPr/>
      <dgm:t>
        <a:bodyPr/>
        <a:lstStyle/>
        <a:p>
          <a:endParaRPr lang="pl-PL"/>
        </a:p>
      </dgm:t>
    </dgm:pt>
    <dgm:pt modelId="{8B23A094-2DAE-4011-B88E-18CF05EB27D5}">
      <dgm:prSet phldrT="[Tekst]"/>
      <dgm:spPr>
        <a:solidFill>
          <a:srgbClr val="CCECFF">
            <a:alpha val="90000"/>
          </a:srgbClr>
        </a:solidFill>
      </dgm:spPr>
      <dgm:t>
        <a:bodyPr/>
        <a:lstStyle/>
        <a:p>
          <a:endParaRPr lang="pl-PL" dirty="0"/>
        </a:p>
      </dgm:t>
    </dgm:pt>
    <dgm:pt modelId="{1A24A20E-C781-4049-802F-0FF2D90A1A3E}" type="parTrans" cxnId="{0F1DD9F7-9DCF-4367-99B2-96818B8F28AC}">
      <dgm:prSet/>
      <dgm:spPr/>
      <dgm:t>
        <a:bodyPr/>
        <a:lstStyle/>
        <a:p>
          <a:endParaRPr lang="pl-PL"/>
        </a:p>
      </dgm:t>
    </dgm:pt>
    <dgm:pt modelId="{534DD53D-3C58-44A2-B488-0DFA7601BCAD}" type="sibTrans" cxnId="{0F1DD9F7-9DCF-4367-99B2-96818B8F28AC}">
      <dgm:prSet/>
      <dgm:spPr/>
      <dgm:t>
        <a:bodyPr/>
        <a:lstStyle/>
        <a:p>
          <a:endParaRPr lang="pl-PL"/>
        </a:p>
      </dgm:t>
    </dgm:pt>
    <dgm:pt modelId="{DBBB096E-9EA8-41E6-8A18-DA02C965C34B}">
      <dgm:prSet phldrT="[Tekst]"/>
      <dgm:spPr>
        <a:solidFill>
          <a:srgbClr val="CCECFF">
            <a:alpha val="90000"/>
          </a:srgbClr>
        </a:solidFill>
      </dgm:spPr>
      <dgm:t>
        <a:bodyPr/>
        <a:lstStyle/>
        <a:p>
          <a:endParaRPr lang="pl-PL" dirty="0"/>
        </a:p>
      </dgm:t>
    </dgm:pt>
    <dgm:pt modelId="{45634A81-750D-45CB-ACC2-89A9E93F488B}" type="parTrans" cxnId="{B9DD3131-82DF-4FB4-B202-FAB71D220CE2}">
      <dgm:prSet/>
      <dgm:spPr/>
      <dgm:t>
        <a:bodyPr/>
        <a:lstStyle/>
        <a:p>
          <a:endParaRPr lang="pl-PL"/>
        </a:p>
      </dgm:t>
    </dgm:pt>
    <dgm:pt modelId="{E3B2B9CC-CD3B-4AE3-A8AF-C4F007F5F630}" type="sibTrans" cxnId="{B9DD3131-82DF-4FB4-B202-FAB71D220CE2}">
      <dgm:prSet/>
      <dgm:spPr/>
      <dgm:t>
        <a:bodyPr/>
        <a:lstStyle/>
        <a:p>
          <a:endParaRPr lang="pl-PL"/>
        </a:p>
      </dgm:t>
    </dgm:pt>
    <dgm:pt modelId="{0BF3B96E-A22C-4E97-8F7F-7DD3F844770E}" type="pres">
      <dgm:prSet presAssocID="{68ED3306-35E7-41AC-8BA6-8DE9EDBB43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C6B74C8-2B53-44DA-B102-8DF27E8803E8}" type="pres">
      <dgm:prSet presAssocID="{F2A144CA-3AF8-4AA7-A29E-8ECC5B3CC685}" presName="composite" presStyleCnt="0"/>
      <dgm:spPr/>
    </dgm:pt>
    <dgm:pt modelId="{3D427287-850F-4F9B-8A81-643F2BA4ED3C}" type="pres">
      <dgm:prSet presAssocID="{F2A144CA-3AF8-4AA7-A29E-8ECC5B3CC68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77811C-486A-4454-8AAA-B9CBD2025BCD}" type="pres">
      <dgm:prSet presAssocID="{F2A144CA-3AF8-4AA7-A29E-8ECC5B3CC68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9DD3131-82DF-4FB4-B202-FAB71D220CE2}" srcId="{F2A144CA-3AF8-4AA7-A29E-8ECC5B3CC685}" destId="{DBBB096E-9EA8-41E6-8A18-DA02C965C34B}" srcOrd="6" destOrd="0" parTransId="{45634A81-750D-45CB-ACC2-89A9E93F488B}" sibTransId="{E3B2B9CC-CD3B-4AE3-A8AF-C4F007F5F630}"/>
    <dgm:cxn modelId="{9A22487C-34A1-4696-B9A8-9C0D5412CD5B}" type="presOf" srcId="{8B075B52-2D6A-4353-B1ED-5ADCF610E839}" destId="{6677811C-486A-4454-8AAA-B9CBD2025BCD}" srcOrd="0" destOrd="3" presId="urn:microsoft.com/office/officeart/2005/8/layout/chevron2"/>
    <dgm:cxn modelId="{DBA28CBA-4A19-4FAD-B6C1-FD93B41E8D7B}" type="presOf" srcId="{8B23A094-2DAE-4011-B88E-18CF05EB27D5}" destId="{6677811C-486A-4454-8AAA-B9CBD2025BCD}" srcOrd="0" destOrd="5" presId="urn:microsoft.com/office/officeart/2005/8/layout/chevron2"/>
    <dgm:cxn modelId="{F2CB47F4-B112-48B7-AA00-BFFE1EF27AEC}" srcId="{F2A144CA-3AF8-4AA7-A29E-8ECC5B3CC685}" destId="{CD0EC765-5CD6-46BE-85F7-D313689261A0}" srcOrd="2" destOrd="0" parTransId="{5D71B81D-97DB-4FD9-A9E1-DC87C65E674C}" sibTransId="{F1D3D1A5-83B6-4CA7-8C68-12AA21F09191}"/>
    <dgm:cxn modelId="{D7D9E7FB-AE29-47DB-A47F-56EA20FBAE59}" type="presOf" srcId="{68ED3306-35E7-41AC-8BA6-8DE9EDBB43C8}" destId="{0BF3B96E-A22C-4E97-8F7F-7DD3F844770E}" srcOrd="0" destOrd="0" presId="urn:microsoft.com/office/officeart/2005/8/layout/chevron2"/>
    <dgm:cxn modelId="{3A93E9B9-B84D-45B3-8774-7B2C77612F18}" type="presOf" srcId="{2C24B795-024D-4750-8EAD-1B9B005935EE}" destId="{6677811C-486A-4454-8AAA-B9CBD2025BCD}" srcOrd="0" destOrd="7" presId="urn:microsoft.com/office/officeart/2005/8/layout/chevron2"/>
    <dgm:cxn modelId="{2A2C7267-196E-4E06-AC4C-BF3630F74556}" type="presOf" srcId="{114F2566-68B4-45F2-890B-803410BA959D}" destId="{6677811C-486A-4454-8AAA-B9CBD2025BCD}" srcOrd="0" destOrd="0" presId="urn:microsoft.com/office/officeart/2005/8/layout/chevron2"/>
    <dgm:cxn modelId="{E67DEE1B-2C1C-4805-A60B-384A099F7E9F}" type="presOf" srcId="{CD0EC765-5CD6-46BE-85F7-D313689261A0}" destId="{6677811C-486A-4454-8AAA-B9CBD2025BCD}" srcOrd="0" destOrd="2" presId="urn:microsoft.com/office/officeart/2005/8/layout/chevron2"/>
    <dgm:cxn modelId="{D6F83545-7907-4E34-852D-3CAF742CCE55}" srcId="{F2A144CA-3AF8-4AA7-A29E-8ECC5B3CC685}" destId="{2C24B795-024D-4750-8EAD-1B9B005935EE}" srcOrd="7" destOrd="0" parTransId="{B2A6063F-A8D0-4189-BC02-B2AF5A37F758}" sibTransId="{E00EFF6F-A720-488E-87DC-C649F9063609}"/>
    <dgm:cxn modelId="{D7DFD0BC-D08D-4AE6-BBD5-78E5697AAC45}" type="presOf" srcId="{375DEC57-0583-451D-9836-79CD326F6BC0}" destId="{6677811C-486A-4454-8AAA-B9CBD2025BCD}" srcOrd="0" destOrd="4" presId="urn:microsoft.com/office/officeart/2005/8/layout/chevron2"/>
    <dgm:cxn modelId="{7DB9A12A-6F6C-4D76-B554-F5D8CAFD1329}" srcId="{68ED3306-35E7-41AC-8BA6-8DE9EDBB43C8}" destId="{F2A144CA-3AF8-4AA7-A29E-8ECC5B3CC685}" srcOrd="0" destOrd="0" parTransId="{562146F7-53D3-4818-A722-FB919C5E72EC}" sibTransId="{39802E84-7E4A-4418-A379-36FEBF541ACF}"/>
    <dgm:cxn modelId="{57AD61B0-AEA1-4711-8634-8576DB9584DC}" type="presOf" srcId="{F2A144CA-3AF8-4AA7-A29E-8ECC5B3CC685}" destId="{3D427287-850F-4F9B-8A81-643F2BA4ED3C}" srcOrd="0" destOrd="0" presId="urn:microsoft.com/office/officeart/2005/8/layout/chevron2"/>
    <dgm:cxn modelId="{0F1DD9F7-9DCF-4367-99B2-96818B8F28AC}" srcId="{F2A144CA-3AF8-4AA7-A29E-8ECC5B3CC685}" destId="{8B23A094-2DAE-4011-B88E-18CF05EB27D5}" srcOrd="5" destOrd="0" parTransId="{1A24A20E-C781-4049-802F-0FF2D90A1A3E}" sibTransId="{534DD53D-3C58-44A2-B488-0DFA7601BCAD}"/>
    <dgm:cxn modelId="{AAB3F0F6-15F6-4AEB-AAEC-E9A24DAB3106}" srcId="{F2A144CA-3AF8-4AA7-A29E-8ECC5B3CC685}" destId="{8B075B52-2D6A-4353-B1ED-5ADCF610E839}" srcOrd="3" destOrd="0" parTransId="{49FE3A3F-F24D-4186-947D-6B65B8DCCE27}" sibTransId="{71A9371E-4D77-4794-8368-A9DF65DD0384}"/>
    <dgm:cxn modelId="{AEE4014F-010E-44EE-9E8C-54944A0AEF34}" srcId="{F2A144CA-3AF8-4AA7-A29E-8ECC5B3CC685}" destId="{375DEC57-0583-451D-9836-79CD326F6BC0}" srcOrd="4" destOrd="0" parTransId="{8ED0F090-FA3F-4A21-B865-25C418C05DA6}" sibTransId="{82F717F3-1341-4BE4-A16C-3191C2D69F76}"/>
    <dgm:cxn modelId="{50567ADF-DDD2-4C06-B6E2-33C0D8D11B61}" type="presOf" srcId="{DBBB096E-9EA8-41E6-8A18-DA02C965C34B}" destId="{6677811C-486A-4454-8AAA-B9CBD2025BCD}" srcOrd="0" destOrd="6" presId="urn:microsoft.com/office/officeart/2005/8/layout/chevron2"/>
    <dgm:cxn modelId="{27B14296-7EB5-419F-B377-639CB8B562A8}" type="presOf" srcId="{A0AE8D7D-1976-4D20-BE45-564C6C2ACDA1}" destId="{6677811C-486A-4454-8AAA-B9CBD2025BCD}" srcOrd="0" destOrd="1" presId="urn:microsoft.com/office/officeart/2005/8/layout/chevron2"/>
    <dgm:cxn modelId="{4EDEC956-DA6A-4F86-852C-726978677301}" srcId="{F2A144CA-3AF8-4AA7-A29E-8ECC5B3CC685}" destId="{A0AE8D7D-1976-4D20-BE45-564C6C2ACDA1}" srcOrd="1" destOrd="0" parTransId="{B95A8221-D2DA-41E7-A81E-BA1F54B697E8}" sibTransId="{02954A30-8A67-4578-A980-3A3B4068DEAE}"/>
    <dgm:cxn modelId="{F8DA498A-2831-42CA-8EAC-1D2980F4A069}" srcId="{F2A144CA-3AF8-4AA7-A29E-8ECC5B3CC685}" destId="{114F2566-68B4-45F2-890B-803410BA959D}" srcOrd="0" destOrd="0" parTransId="{84B8D625-579E-4750-B2F9-83477D64C44D}" sibTransId="{9897E05D-CCE5-41D2-BA91-23743C1C9AD6}"/>
    <dgm:cxn modelId="{6AEEB63A-7067-4252-9F54-E45A2D45C93E}" type="presParOf" srcId="{0BF3B96E-A22C-4E97-8F7F-7DD3F844770E}" destId="{8C6B74C8-2B53-44DA-B102-8DF27E8803E8}" srcOrd="0" destOrd="0" presId="urn:microsoft.com/office/officeart/2005/8/layout/chevron2"/>
    <dgm:cxn modelId="{E74B8EE5-BAA5-4096-8558-DA34A6A3FA9A}" type="presParOf" srcId="{8C6B74C8-2B53-44DA-B102-8DF27E8803E8}" destId="{3D427287-850F-4F9B-8A81-643F2BA4ED3C}" srcOrd="0" destOrd="0" presId="urn:microsoft.com/office/officeart/2005/8/layout/chevron2"/>
    <dgm:cxn modelId="{4AE024F0-F19A-469F-8FAA-2AAD4F05A0F7}" type="presParOf" srcId="{8C6B74C8-2B53-44DA-B102-8DF27E8803E8}" destId="{6677811C-486A-4454-8AAA-B9CBD2025B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DABC57E-0713-476A-9A20-CF3856282F9F}" type="doc">
      <dgm:prSet loTypeId="urn:microsoft.com/office/officeart/2005/8/layout/list1" loCatId="list" qsTypeId="urn:microsoft.com/office/officeart/2005/8/quickstyle/3d2#11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9FD4C6F2-C96A-45B1-BF3D-51926C4A140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l-P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Stolarz</a:t>
          </a:r>
        </a:p>
      </dgm:t>
    </dgm:pt>
    <dgm:pt modelId="{C0FC21D3-AB71-411A-A9FD-1E4787261791}" type="parTrans" cxnId="{59E5B1BF-139C-47E5-A8EE-425954CA4698}">
      <dgm:prSet/>
      <dgm:spPr/>
      <dgm:t>
        <a:bodyPr/>
        <a:lstStyle/>
        <a:p>
          <a:endParaRPr lang="pl-PL"/>
        </a:p>
      </dgm:t>
    </dgm:pt>
    <dgm:pt modelId="{98A73638-ECFA-424B-81F1-06038FD8F991}" type="sibTrans" cxnId="{59E5B1BF-139C-47E5-A8EE-425954CA4698}">
      <dgm:prSet/>
      <dgm:spPr/>
      <dgm:t>
        <a:bodyPr/>
        <a:lstStyle/>
        <a:p>
          <a:endParaRPr lang="pl-PL"/>
        </a:p>
      </dgm:t>
    </dgm:pt>
    <dgm:pt modelId="{B8CDA90A-7BB1-4ECB-B4AA-B9193F3DAE86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l-P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Murarz-tynkarz</a:t>
          </a:r>
        </a:p>
      </dgm:t>
    </dgm:pt>
    <dgm:pt modelId="{1DC45BEE-9845-4010-8433-CAC01F593713}" type="parTrans" cxnId="{CF48419C-AAFE-44E4-819D-FBBBF71A1B61}">
      <dgm:prSet/>
      <dgm:spPr/>
      <dgm:t>
        <a:bodyPr/>
        <a:lstStyle/>
        <a:p>
          <a:endParaRPr lang="pl-PL"/>
        </a:p>
      </dgm:t>
    </dgm:pt>
    <dgm:pt modelId="{367DD366-33F3-462B-90DE-AE356848FEF0}" type="sibTrans" cxnId="{CF48419C-AAFE-44E4-819D-FBBBF71A1B61}">
      <dgm:prSet/>
      <dgm:spPr/>
      <dgm:t>
        <a:bodyPr/>
        <a:lstStyle/>
        <a:p>
          <a:endParaRPr lang="pl-PL"/>
        </a:p>
      </dgm:t>
    </dgm:pt>
    <dgm:pt modelId="{8FEECC49-AF77-4199-8215-6A1D48421553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l-P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Monter zabudowy i robót wykończeniowych </a:t>
          </a:r>
          <a:br>
            <a:rPr lang="pl-P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 budownictwie </a:t>
          </a:r>
        </a:p>
      </dgm:t>
    </dgm:pt>
    <dgm:pt modelId="{CD3AFB3D-EEC8-46D6-BBFD-A478984A74D0}" type="parTrans" cxnId="{D439E5B1-D40A-42CE-95E0-B2CF1B9CF3A6}">
      <dgm:prSet/>
      <dgm:spPr/>
      <dgm:t>
        <a:bodyPr/>
        <a:lstStyle/>
        <a:p>
          <a:endParaRPr lang="pl-PL"/>
        </a:p>
      </dgm:t>
    </dgm:pt>
    <dgm:pt modelId="{7A76B311-DF81-44AF-B5DF-96C904831AF8}" type="sibTrans" cxnId="{D439E5B1-D40A-42CE-95E0-B2CF1B9CF3A6}">
      <dgm:prSet/>
      <dgm:spPr/>
      <dgm:t>
        <a:bodyPr/>
        <a:lstStyle/>
        <a:p>
          <a:endParaRPr lang="pl-PL"/>
        </a:p>
      </dgm:t>
    </dgm:pt>
    <dgm:pt modelId="{D1216472-48A5-433A-A744-975F57DDA387}" type="pres">
      <dgm:prSet presAssocID="{CDABC57E-0713-476A-9A20-CF3856282F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EA4A872-99E2-40AC-9475-E903C368636D}" type="pres">
      <dgm:prSet presAssocID="{9FD4C6F2-C96A-45B1-BF3D-51926C4A1404}" presName="parentLin" presStyleCnt="0"/>
      <dgm:spPr/>
    </dgm:pt>
    <dgm:pt modelId="{AC82A4E5-5185-4A54-BFC8-08F07073FAA1}" type="pres">
      <dgm:prSet presAssocID="{9FD4C6F2-C96A-45B1-BF3D-51926C4A1404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8070983E-E315-49D3-BFE4-6E365F437124}" type="pres">
      <dgm:prSet presAssocID="{9FD4C6F2-C96A-45B1-BF3D-51926C4A1404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395D9B-0B77-4491-8BA6-11F99A4ADCF3}" type="pres">
      <dgm:prSet presAssocID="{9FD4C6F2-C96A-45B1-BF3D-51926C4A1404}" presName="negativeSpace" presStyleCnt="0"/>
      <dgm:spPr/>
    </dgm:pt>
    <dgm:pt modelId="{F151BBB1-3821-42DD-A1EE-699FA6017750}" type="pres">
      <dgm:prSet presAssocID="{9FD4C6F2-C96A-45B1-BF3D-51926C4A1404}" presName="childText" presStyleLbl="conFgAcc1" presStyleIdx="0" presStyleCnt="3">
        <dgm:presLayoutVars>
          <dgm:bulletEnabled val="1"/>
        </dgm:presLayoutVars>
      </dgm:prSet>
      <dgm:spPr/>
    </dgm:pt>
    <dgm:pt modelId="{92D30834-8F86-48F8-A269-EE30EC38CC4F}" type="pres">
      <dgm:prSet presAssocID="{98A73638-ECFA-424B-81F1-06038FD8F991}" presName="spaceBetweenRectangles" presStyleCnt="0"/>
      <dgm:spPr/>
    </dgm:pt>
    <dgm:pt modelId="{A148C65A-54CA-470D-92D7-CFEE51D455BC}" type="pres">
      <dgm:prSet presAssocID="{B8CDA90A-7BB1-4ECB-B4AA-B9193F3DAE86}" presName="parentLin" presStyleCnt="0"/>
      <dgm:spPr/>
    </dgm:pt>
    <dgm:pt modelId="{3508911C-D517-411F-B1D5-F9C002F92480}" type="pres">
      <dgm:prSet presAssocID="{B8CDA90A-7BB1-4ECB-B4AA-B9193F3DAE86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E8C86E20-29E6-4613-BB11-2A4359A1D73A}" type="pres">
      <dgm:prSet presAssocID="{B8CDA90A-7BB1-4ECB-B4AA-B9193F3DAE86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D05C5A-DF58-4091-ACD1-AC05FB510B78}" type="pres">
      <dgm:prSet presAssocID="{B8CDA90A-7BB1-4ECB-B4AA-B9193F3DAE86}" presName="negativeSpace" presStyleCnt="0"/>
      <dgm:spPr/>
    </dgm:pt>
    <dgm:pt modelId="{5FE322A6-4A7D-438B-9B90-2A78F1DAEDC6}" type="pres">
      <dgm:prSet presAssocID="{B8CDA90A-7BB1-4ECB-B4AA-B9193F3DAE86}" presName="childText" presStyleLbl="conFgAcc1" presStyleIdx="1" presStyleCnt="3">
        <dgm:presLayoutVars>
          <dgm:bulletEnabled val="1"/>
        </dgm:presLayoutVars>
      </dgm:prSet>
      <dgm:spPr/>
    </dgm:pt>
    <dgm:pt modelId="{8EBC59BB-0FD6-49A6-9471-11D2181ED0A8}" type="pres">
      <dgm:prSet presAssocID="{367DD366-33F3-462B-90DE-AE356848FEF0}" presName="spaceBetweenRectangles" presStyleCnt="0"/>
      <dgm:spPr/>
    </dgm:pt>
    <dgm:pt modelId="{2EBCAA5F-9CDD-49D9-B2C5-D260E029A11F}" type="pres">
      <dgm:prSet presAssocID="{8FEECC49-AF77-4199-8215-6A1D48421553}" presName="parentLin" presStyleCnt="0"/>
      <dgm:spPr/>
    </dgm:pt>
    <dgm:pt modelId="{BFC460CC-CAA9-4D59-BBFD-E93ABE2E7EB6}" type="pres">
      <dgm:prSet presAssocID="{8FEECC49-AF77-4199-8215-6A1D48421553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467C819C-5E81-4974-BA50-7987A90F4779}" type="pres">
      <dgm:prSet presAssocID="{8FEECC49-AF77-4199-8215-6A1D48421553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A7D0C2-6529-4494-90D5-6C58A53D4B27}" type="pres">
      <dgm:prSet presAssocID="{8FEECC49-AF77-4199-8215-6A1D48421553}" presName="negativeSpace" presStyleCnt="0"/>
      <dgm:spPr/>
    </dgm:pt>
    <dgm:pt modelId="{57134207-0FE6-4188-AD0B-A5BA07B6EC67}" type="pres">
      <dgm:prSet presAssocID="{8FEECC49-AF77-4199-8215-6A1D4842155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AC020B4-DC38-4900-A21A-F5C4725F53CD}" type="presOf" srcId="{CDABC57E-0713-476A-9A20-CF3856282F9F}" destId="{D1216472-48A5-433A-A744-975F57DDA387}" srcOrd="0" destOrd="0" presId="urn:microsoft.com/office/officeart/2005/8/layout/list1"/>
    <dgm:cxn modelId="{52A2BEF4-DCA3-48CF-9549-326D8ECFD817}" type="presOf" srcId="{8FEECC49-AF77-4199-8215-6A1D48421553}" destId="{467C819C-5E81-4974-BA50-7987A90F4779}" srcOrd="1" destOrd="0" presId="urn:microsoft.com/office/officeart/2005/8/layout/list1"/>
    <dgm:cxn modelId="{9DEC975C-2B15-4599-BB35-B797E58C4401}" type="presOf" srcId="{9FD4C6F2-C96A-45B1-BF3D-51926C4A1404}" destId="{8070983E-E315-49D3-BFE4-6E365F437124}" srcOrd="1" destOrd="0" presId="urn:microsoft.com/office/officeart/2005/8/layout/list1"/>
    <dgm:cxn modelId="{59E5B1BF-139C-47E5-A8EE-425954CA4698}" srcId="{CDABC57E-0713-476A-9A20-CF3856282F9F}" destId="{9FD4C6F2-C96A-45B1-BF3D-51926C4A1404}" srcOrd="0" destOrd="0" parTransId="{C0FC21D3-AB71-411A-A9FD-1E4787261791}" sibTransId="{98A73638-ECFA-424B-81F1-06038FD8F991}"/>
    <dgm:cxn modelId="{7F4156BD-2D22-4CB1-912B-5DA5144987E4}" type="presOf" srcId="{9FD4C6F2-C96A-45B1-BF3D-51926C4A1404}" destId="{AC82A4E5-5185-4A54-BFC8-08F07073FAA1}" srcOrd="0" destOrd="0" presId="urn:microsoft.com/office/officeart/2005/8/layout/list1"/>
    <dgm:cxn modelId="{3A3CEDFD-F748-4F0B-8CE0-2AB956C78B14}" type="presOf" srcId="{B8CDA90A-7BB1-4ECB-B4AA-B9193F3DAE86}" destId="{E8C86E20-29E6-4613-BB11-2A4359A1D73A}" srcOrd="1" destOrd="0" presId="urn:microsoft.com/office/officeart/2005/8/layout/list1"/>
    <dgm:cxn modelId="{D439E5B1-D40A-42CE-95E0-B2CF1B9CF3A6}" srcId="{CDABC57E-0713-476A-9A20-CF3856282F9F}" destId="{8FEECC49-AF77-4199-8215-6A1D48421553}" srcOrd="2" destOrd="0" parTransId="{CD3AFB3D-EEC8-46D6-BBFD-A478984A74D0}" sibTransId="{7A76B311-DF81-44AF-B5DF-96C904831AF8}"/>
    <dgm:cxn modelId="{CF48419C-AAFE-44E4-819D-FBBBF71A1B61}" srcId="{CDABC57E-0713-476A-9A20-CF3856282F9F}" destId="{B8CDA90A-7BB1-4ECB-B4AA-B9193F3DAE86}" srcOrd="1" destOrd="0" parTransId="{1DC45BEE-9845-4010-8433-CAC01F593713}" sibTransId="{367DD366-33F3-462B-90DE-AE356848FEF0}"/>
    <dgm:cxn modelId="{2FEBB031-5E41-4AD5-9C2F-7AF1CC6C8B96}" type="presOf" srcId="{B8CDA90A-7BB1-4ECB-B4AA-B9193F3DAE86}" destId="{3508911C-D517-411F-B1D5-F9C002F92480}" srcOrd="0" destOrd="0" presId="urn:microsoft.com/office/officeart/2005/8/layout/list1"/>
    <dgm:cxn modelId="{F78F34EC-C2AA-4579-A7C3-C6F7B3CDE16F}" type="presOf" srcId="{8FEECC49-AF77-4199-8215-6A1D48421553}" destId="{BFC460CC-CAA9-4D59-BBFD-E93ABE2E7EB6}" srcOrd="0" destOrd="0" presId="urn:microsoft.com/office/officeart/2005/8/layout/list1"/>
    <dgm:cxn modelId="{25CA59B6-BBE9-4F2B-916E-9DFB0EA15F54}" type="presParOf" srcId="{D1216472-48A5-433A-A744-975F57DDA387}" destId="{1EA4A872-99E2-40AC-9475-E903C368636D}" srcOrd="0" destOrd="0" presId="urn:microsoft.com/office/officeart/2005/8/layout/list1"/>
    <dgm:cxn modelId="{338D795F-BBFF-428C-895F-5E2623FDBE67}" type="presParOf" srcId="{1EA4A872-99E2-40AC-9475-E903C368636D}" destId="{AC82A4E5-5185-4A54-BFC8-08F07073FAA1}" srcOrd="0" destOrd="0" presId="urn:microsoft.com/office/officeart/2005/8/layout/list1"/>
    <dgm:cxn modelId="{F868328D-D727-4A84-8DF2-70C9DD91D491}" type="presParOf" srcId="{1EA4A872-99E2-40AC-9475-E903C368636D}" destId="{8070983E-E315-49D3-BFE4-6E365F437124}" srcOrd="1" destOrd="0" presId="urn:microsoft.com/office/officeart/2005/8/layout/list1"/>
    <dgm:cxn modelId="{D0419D04-ADBF-4018-947B-093830455D5B}" type="presParOf" srcId="{D1216472-48A5-433A-A744-975F57DDA387}" destId="{4E395D9B-0B77-4491-8BA6-11F99A4ADCF3}" srcOrd="1" destOrd="0" presId="urn:microsoft.com/office/officeart/2005/8/layout/list1"/>
    <dgm:cxn modelId="{DF2C30AE-CF14-438E-81F1-3B5A30A4975E}" type="presParOf" srcId="{D1216472-48A5-433A-A744-975F57DDA387}" destId="{F151BBB1-3821-42DD-A1EE-699FA6017750}" srcOrd="2" destOrd="0" presId="urn:microsoft.com/office/officeart/2005/8/layout/list1"/>
    <dgm:cxn modelId="{8F6A7FBD-822F-43AF-9482-7443D8E4A4B5}" type="presParOf" srcId="{D1216472-48A5-433A-A744-975F57DDA387}" destId="{92D30834-8F86-48F8-A269-EE30EC38CC4F}" srcOrd="3" destOrd="0" presId="urn:microsoft.com/office/officeart/2005/8/layout/list1"/>
    <dgm:cxn modelId="{ABBF12F8-0AA0-488C-9ED0-C3591E1C097E}" type="presParOf" srcId="{D1216472-48A5-433A-A744-975F57DDA387}" destId="{A148C65A-54CA-470D-92D7-CFEE51D455BC}" srcOrd="4" destOrd="0" presId="urn:microsoft.com/office/officeart/2005/8/layout/list1"/>
    <dgm:cxn modelId="{743E2EC3-A163-4512-BB94-1F526B91CA6D}" type="presParOf" srcId="{A148C65A-54CA-470D-92D7-CFEE51D455BC}" destId="{3508911C-D517-411F-B1D5-F9C002F92480}" srcOrd="0" destOrd="0" presId="urn:microsoft.com/office/officeart/2005/8/layout/list1"/>
    <dgm:cxn modelId="{186FC5F7-6516-42A6-A08F-E7EE594F6DA1}" type="presParOf" srcId="{A148C65A-54CA-470D-92D7-CFEE51D455BC}" destId="{E8C86E20-29E6-4613-BB11-2A4359A1D73A}" srcOrd="1" destOrd="0" presId="urn:microsoft.com/office/officeart/2005/8/layout/list1"/>
    <dgm:cxn modelId="{04DDD56E-B386-421E-8A68-56506F01D6DA}" type="presParOf" srcId="{D1216472-48A5-433A-A744-975F57DDA387}" destId="{53D05C5A-DF58-4091-ACD1-AC05FB510B78}" srcOrd="5" destOrd="0" presId="urn:microsoft.com/office/officeart/2005/8/layout/list1"/>
    <dgm:cxn modelId="{D74C6D22-E44A-411D-B542-21295B035CB2}" type="presParOf" srcId="{D1216472-48A5-433A-A744-975F57DDA387}" destId="{5FE322A6-4A7D-438B-9B90-2A78F1DAEDC6}" srcOrd="6" destOrd="0" presId="urn:microsoft.com/office/officeart/2005/8/layout/list1"/>
    <dgm:cxn modelId="{62F6C0D5-AD38-4490-A5F3-7F70D8107D71}" type="presParOf" srcId="{D1216472-48A5-433A-A744-975F57DDA387}" destId="{8EBC59BB-0FD6-49A6-9471-11D2181ED0A8}" srcOrd="7" destOrd="0" presId="urn:microsoft.com/office/officeart/2005/8/layout/list1"/>
    <dgm:cxn modelId="{F3CF2115-6435-496F-867C-A068338B0DDC}" type="presParOf" srcId="{D1216472-48A5-433A-A744-975F57DDA387}" destId="{2EBCAA5F-9CDD-49D9-B2C5-D260E029A11F}" srcOrd="8" destOrd="0" presId="urn:microsoft.com/office/officeart/2005/8/layout/list1"/>
    <dgm:cxn modelId="{B4EF2841-00B8-4A6A-A576-8FB91569CB22}" type="presParOf" srcId="{2EBCAA5F-9CDD-49D9-B2C5-D260E029A11F}" destId="{BFC460CC-CAA9-4D59-BBFD-E93ABE2E7EB6}" srcOrd="0" destOrd="0" presId="urn:microsoft.com/office/officeart/2005/8/layout/list1"/>
    <dgm:cxn modelId="{459D07EF-B7CD-473F-928F-F22BD9F5A150}" type="presParOf" srcId="{2EBCAA5F-9CDD-49D9-B2C5-D260E029A11F}" destId="{467C819C-5E81-4974-BA50-7987A90F4779}" srcOrd="1" destOrd="0" presId="urn:microsoft.com/office/officeart/2005/8/layout/list1"/>
    <dgm:cxn modelId="{120CC928-FAA7-4B6B-B3EF-590690899E69}" type="presParOf" srcId="{D1216472-48A5-433A-A744-975F57DDA387}" destId="{9FA7D0C2-6529-4494-90D5-6C58A53D4B27}" srcOrd="9" destOrd="0" presId="urn:microsoft.com/office/officeart/2005/8/layout/list1"/>
    <dgm:cxn modelId="{E47C51D8-5963-4860-A1F4-CB0ABF6A039D}" type="presParOf" srcId="{D1216472-48A5-433A-A744-975F57DDA387}" destId="{57134207-0FE6-4188-AD0B-A5BA07B6EC6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87743FC-6D90-41D9-991C-201EFFB15628}" type="doc">
      <dgm:prSet loTypeId="urn:microsoft.com/office/officeart/2005/8/layout/l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20442FD0-1DBC-4E76-926D-C7B2C137F7F7}">
      <dgm:prSet/>
      <dgm:spPr/>
      <dgm:t>
        <a:bodyPr/>
        <a:lstStyle/>
        <a:p>
          <a:pPr rtl="0"/>
          <a:r>
            <a:rPr lang="pl-PL" b="1" dirty="0"/>
            <a:t>nowoczesnego wyposażenia naszych pracowni zawodowych doposażonych w ramach projektów unijnych;</a:t>
          </a:r>
          <a:endParaRPr lang="pl-PL" dirty="0"/>
        </a:p>
      </dgm:t>
    </dgm:pt>
    <dgm:pt modelId="{99A4F37E-FC4C-4EC6-87B9-32210B0C121E}" type="sibTrans" cxnId="{A5062D19-5D04-4993-B3F4-D1479A60F14C}">
      <dgm:prSet/>
      <dgm:spPr/>
      <dgm:t>
        <a:bodyPr/>
        <a:lstStyle/>
        <a:p>
          <a:endParaRPr lang="pl-PL"/>
        </a:p>
      </dgm:t>
    </dgm:pt>
    <dgm:pt modelId="{4B9E13A3-97FB-46D9-90AD-6E23CA130DD5}" type="parTrans" cxnId="{A5062D19-5D04-4993-B3F4-D1479A60F14C}">
      <dgm:prSet/>
      <dgm:spPr/>
      <dgm:t>
        <a:bodyPr/>
        <a:lstStyle/>
        <a:p>
          <a:endParaRPr lang="pl-PL"/>
        </a:p>
      </dgm:t>
    </dgm:pt>
    <dgm:pt modelId="{7704ED70-C3EB-4F8E-9384-4250A8A2D4C1}">
      <dgm:prSet/>
      <dgm:spPr/>
      <dgm:t>
        <a:bodyPr/>
        <a:lstStyle/>
        <a:p>
          <a:pPr rtl="0"/>
          <a:r>
            <a:rPr lang="pl-PL" b="1" dirty="0"/>
            <a:t>stypendiów naukowych przyznawanych uczniom naszej szkoły;</a:t>
          </a:r>
          <a:endParaRPr lang="pl-PL" dirty="0"/>
        </a:p>
      </dgm:t>
    </dgm:pt>
    <dgm:pt modelId="{30559E94-024B-40B8-8C6E-4D0EFAA86CE3}" type="sibTrans" cxnId="{A656EC6B-193C-4794-8E96-0E267A5600A2}">
      <dgm:prSet/>
      <dgm:spPr/>
      <dgm:t>
        <a:bodyPr/>
        <a:lstStyle/>
        <a:p>
          <a:endParaRPr lang="pl-PL"/>
        </a:p>
      </dgm:t>
    </dgm:pt>
    <dgm:pt modelId="{6F373600-65F3-4F4C-8858-C02B3B9AAB6C}" type="parTrans" cxnId="{A656EC6B-193C-4794-8E96-0E267A5600A2}">
      <dgm:prSet/>
      <dgm:spPr/>
      <dgm:t>
        <a:bodyPr/>
        <a:lstStyle/>
        <a:p>
          <a:endParaRPr lang="pl-PL"/>
        </a:p>
      </dgm:t>
    </dgm:pt>
    <dgm:pt modelId="{C249A60B-DCE3-4DA6-8A7F-9C2E2F168756}">
      <dgm:prSet/>
      <dgm:spPr/>
      <dgm:t>
        <a:bodyPr/>
        <a:lstStyle/>
        <a:p>
          <a:pPr rtl="0"/>
          <a:r>
            <a:rPr lang="pl-PL" b="1" dirty="0"/>
            <a:t>sukcesów osiąganych przez naszych uczniów </a:t>
          </a:r>
          <a:br>
            <a:rPr lang="pl-PL" b="1" dirty="0"/>
          </a:br>
          <a:r>
            <a:rPr lang="pl-PL" b="1" dirty="0"/>
            <a:t>w konkursach, olimpiadach oraz zawodach sportowych;</a:t>
          </a:r>
          <a:endParaRPr lang="pl-PL" dirty="0"/>
        </a:p>
      </dgm:t>
    </dgm:pt>
    <dgm:pt modelId="{D7C1EF5D-D14D-4E8C-AA10-6FD99535AB17}" type="sibTrans" cxnId="{076E43FB-B2BA-40A2-951C-28A8ED1A30E1}">
      <dgm:prSet/>
      <dgm:spPr/>
      <dgm:t>
        <a:bodyPr/>
        <a:lstStyle/>
        <a:p>
          <a:endParaRPr lang="pl-PL"/>
        </a:p>
      </dgm:t>
    </dgm:pt>
    <dgm:pt modelId="{D1A794C5-15A8-4CA2-B8CB-C88E9072F0ED}" type="parTrans" cxnId="{076E43FB-B2BA-40A2-951C-28A8ED1A30E1}">
      <dgm:prSet/>
      <dgm:spPr/>
      <dgm:t>
        <a:bodyPr/>
        <a:lstStyle/>
        <a:p>
          <a:endParaRPr lang="pl-PL"/>
        </a:p>
      </dgm:t>
    </dgm:pt>
    <dgm:pt modelId="{16507393-9A11-420B-A056-503DA85D4E7B}">
      <dgm:prSet/>
      <dgm:spPr/>
      <dgm:t>
        <a:bodyPr/>
        <a:lstStyle/>
        <a:p>
          <a:pPr rtl="0"/>
          <a:r>
            <a:rPr lang="pl-PL" b="1" dirty="0"/>
            <a:t>licznej grupy uczniów korzystających z płatnych staży zawodowych oraz dodatkowych kursów zawodowych;</a:t>
          </a:r>
        </a:p>
      </dgm:t>
    </dgm:pt>
    <dgm:pt modelId="{C4477E33-D7B3-4BAF-B0B3-39751672EE84}" type="sibTrans" cxnId="{E81A6625-ADCD-4313-A8B7-0E10E6DB7928}">
      <dgm:prSet/>
      <dgm:spPr/>
      <dgm:t>
        <a:bodyPr/>
        <a:lstStyle/>
        <a:p>
          <a:endParaRPr lang="pl-PL"/>
        </a:p>
      </dgm:t>
    </dgm:pt>
    <dgm:pt modelId="{CD2DF1BD-3AB6-472E-AFB5-12F184FC8F72}" type="parTrans" cxnId="{E81A6625-ADCD-4313-A8B7-0E10E6DB7928}">
      <dgm:prSet/>
      <dgm:spPr/>
      <dgm:t>
        <a:bodyPr/>
        <a:lstStyle/>
        <a:p>
          <a:endParaRPr lang="pl-PL"/>
        </a:p>
      </dgm:t>
    </dgm:pt>
    <dgm:pt modelId="{D99B2662-EE4A-45F4-ABDB-5E0130E4EBCB}">
      <dgm:prSet/>
      <dgm:spPr/>
      <dgm:t>
        <a:bodyPr/>
        <a:lstStyle/>
        <a:p>
          <a:pPr rtl="0"/>
          <a:r>
            <a:rPr lang="pl-PL" b="1" dirty="0"/>
            <a:t>realizacji projektów unijnych podnoszących kwalifikacje zawodowe naszych uczniów (łączna wartość realizowanych projektów w latach 2018-2023 to niespełna 5 mln zł);</a:t>
          </a:r>
        </a:p>
      </dgm:t>
    </dgm:pt>
    <dgm:pt modelId="{96FD0091-3FE1-41DE-9625-2FCCF2A12992}" type="sibTrans" cxnId="{778D27AB-D43A-40DC-8F96-1CA37380CE7B}">
      <dgm:prSet/>
      <dgm:spPr/>
      <dgm:t>
        <a:bodyPr/>
        <a:lstStyle/>
        <a:p>
          <a:endParaRPr lang="pl-PL"/>
        </a:p>
      </dgm:t>
    </dgm:pt>
    <dgm:pt modelId="{BC1D6EDB-60B3-491D-ACF8-E0997E5F9FCF}" type="parTrans" cxnId="{778D27AB-D43A-40DC-8F96-1CA37380CE7B}">
      <dgm:prSet/>
      <dgm:spPr/>
      <dgm:t>
        <a:bodyPr/>
        <a:lstStyle/>
        <a:p>
          <a:endParaRPr lang="pl-PL"/>
        </a:p>
      </dgm:t>
    </dgm:pt>
    <dgm:pt modelId="{B224136E-A636-4E58-A948-09759AC5AC66}" type="pres">
      <dgm:prSet presAssocID="{087743FC-6D90-41D9-991C-201EFFB1562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089FDA5-8D0A-4333-8DC6-97EB709136B3}" type="pres">
      <dgm:prSet presAssocID="{D99B2662-EE4A-45F4-ABDB-5E0130E4EBCB}" presName="horFlow" presStyleCnt="0"/>
      <dgm:spPr/>
    </dgm:pt>
    <dgm:pt modelId="{2AAA5EBB-B860-44F3-8D25-16ABF86750D5}" type="pres">
      <dgm:prSet presAssocID="{D99B2662-EE4A-45F4-ABDB-5E0130E4EBCB}" presName="bigChev" presStyleLbl="node1" presStyleIdx="0" presStyleCnt="5" custScaleX="399168"/>
      <dgm:spPr/>
      <dgm:t>
        <a:bodyPr/>
        <a:lstStyle/>
        <a:p>
          <a:endParaRPr lang="pl-PL"/>
        </a:p>
      </dgm:t>
    </dgm:pt>
    <dgm:pt modelId="{CA8AB849-0152-455E-9FDF-4FAE03C5FB52}" type="pres">
      <dgm:prSet presAssocID="{D99B2662-EE4A-45F4-ABDB-5E0130E4EBCB}" presName="vSp" presStyleCnt="0"/>
      <dgm:spPr/>
    </dgm:pt>
    <dgm:pt modelId="{3499CB0D-849F-44CF-9454-F2AE30A0D800}" type="pres">
      <dgm:prSet presAssocID="{16507393-9A11-420B-A056-503DA85D4E7B}" presName="horFlow" presStyleCnt="0"/>
      <dgm:spPr/>
    </dgm:pt>
    <dgm:pt modelId="{EA9B65E3-AEB2-4E06-95DC-F85E62D56A5B}" type="pres">
      <dgm:prSet presAssocID="{16507393-9A11-420B-A056-503DA85D4E7B}" presName="bigChev" presStyleLbl="node1" presStyleIdx="1" presStyleCnt="5" custScaleX="399168"/>
      <dgm:spPr/>
      <dgm:t>
        <a:bodyPr/>
        <a:lstStyle/>
        <a:p>
          <a:endParaRPr lang="pl-PL"/>
        </a:p>
      </dgm:t>
    </dgm:pt>
    <dgm:pt modelId="{4E883A3E-1C46-4958-92D7-AEE90ACB9B04}" type="pres">
      <dgm:prSet presAssocID="{16507393-9A11-420B-A056-503DA85D4E7B}" presName="vSp" presStyleCnt="0"/>
      <dgm:spPr/>
    </dgm:pt>
    <dgm:pt modelId="{37296D98-DBF6-4051-9B85-40EF0EA75784}" type="pres">
      <dgm:prSet presAssocID="{C249A60B-DCE3-4DA6-8A7F-9C2E2F168756}" presName="horFlow" presStyleCnt="0"/>
      <dgm:spPr/>
    </dgm:pt>
    <dgm:pt modelId="{C88B12C4-34D2-4781-88EA-47D335348E5C}" type="pres">
      <dgm:prSet presAssocID="{C249A60B-DCE3-4DA6-8A7F-9C2E2F168756}" presName="bigChev" presStyleLbl="node1" presStyleIdx="2" presStyleCnt="5" custScaleX="399168"/>
      <dgm:spPr/>
      <dgm:t>
        <a:bodyPr/>
        <a:lstStyle/>
        <a:p>
          <a:endParaRPr lang="pl-PL"/>
        </a:p>
      </dgm:t>
    </dgm:pt>
    <dgm:pt modelId="{0DE44875-D88B-4286-8EAE-FA712CCB4E9A}" type="pres">
      <dgm:prSet presAssocID="{C249A60B-DCE3-4DA6-8A7F-9C2E2F168756}" presName="vSp" presStyleCnt="0"/>
      <dgm:spPr/>
    </dgm:pt>
    <dgm:pt modelId="{419ACF54-6E40-4DDB-B68B-C6138B1EBC8A}" type="pres">
      <dgm:prSet presAssocID="{7704ED70-C3EB-4F8E-9384-4250A8A2D4C1}" presName="horFlow" presStyleCnt="0"/>
      <dgm:spPr/>
    </dgm:pt>
    <dgm:pt modelId="{5626255C-F044-4061-975C-D5CF9DE0A122}" type="pres">
      <dgm:prSet presAssocID="{7704ED70-C3EB-4F8E-9384-4250A8A2D4C1}" presName="bigChev" presStyleLbl="node1" presStyleIdx="3" presStyleCnt="5" custScaleX="399168"/>
      <dgm:spPr/>
      <dgm:t>
        <a:bodyPr/>
        <a:lstStyle/>
        <a:p>
          <a:endParaRPr lang="pl-PL"/>
        </a:p>
      </dgm:t>
    </dgm:pt>
    <dgm:pt modelId="{871A9984-76EF-49EE-93C2-FC42FF0F6B5E}" type="pres">
      <dgm:prSet presAssocID="{7704ED70-C3EB-4F8E-9384-4250A8A2D4C1}" presName="vSp" presStyleCnt="0"/>
      <dgm:spPr/>
    </dgm:pt>
    <dgm:pt modelId="{5E525D70-4F78-43FF-A092-D6864949FBCE}" type="pres">
      <dgm:prSet presAssocID="{20442FD0-1DBC-4E76-926D-C7B2C137F7F7}" presName="horFlow" presStyleCnt="0"/>
      <dgm:spPr/>
    </dgm:pt>
    <dgm:pt modelId="{EBED6970-DFF7-474A-94A6-C150AC920BF8}" type="pres">
      <dgm:prSet presAssocID="{20442FD0-1DBC-4E76-926D-C7B2C137F7F7}" presName="bigChev" presStyleLbl="node1" presStyleIdx="4" presStyleCnt="5" custScaleX="399168"/>
      <dgm:spPr/>
      <dgm:t>
        <a:bodyPr/>
        <a:lstStyle/>
        <a:p>
          <a:endParaRPr lang="pl-PL"/>
        </a:p>
      </dgm:t>
    </dgm:pt>
  </dgm:ptLst>
  <dgm:cxnLst>
    <dgm:cxn modelId="{20AB942E-6786-46D5-8500-244FBC2C8DA5}" type="presOf" srcId="{D99B2662-EE4A-45F4-ABDB-5E0130E4EBCB}" destId="{2AAA5EBB-B860-44F3-8D25-16ABF86750D5}" srcOrd="0" destOrd="0" presId="urn:microsoft.com/office/officeart/2005/8/layout/lProcess3"/>
    <dgm:cxn modelId="{778D27AB-D43A-40DC-8F96-1CA37380CE7B}" srcId="{087743FC-6D90-41D9-991C-201EFFB15628}" destId="{D99B2662-EE4A-45F4-ABDB-5E0130E4EBCB}" srcOrd="0" destOrd="0" parTransId="{BC1D6EDB-60B3-491D-ACF8-E0997E5F9FCF}" sibTransId="{96FD0091-3FE1-41DE-9625-2FCCF2A12992}"/>
    <dgm:cxn modelId="{8FB46CB4-8293-4105-A361-BA5D0485CC4E}" type="presOf" srcId="{16507393-9A11-420B-A056-503DA85D4E7B}" destId="{EA9B65E3-AEB2-4E06-95DC-F85E62D56A5B}" srcOrd="0" destOrd="0" presId="urn:microsoft.com/office/officeart/2005/8/layout/lProcess3"/>
    <dgm:cxn modelId="{A5062D19-5D04-4993-B3F4-D1479A60F14C}" srcId="{087743FC-6D90-41D9-991C-201EFFB15628}" destId="{20442FD0-1DBC-4E76-926D-C7B2C137F7F7}" srcOrd="4" destOrd="0" parTransId="{4B9E13A3-97FB-46D9-90AD-6E23CA130DD5}" sibTransId="{99A4F37E-FC4C-4EC6-87B9-32210B0C121E}"/>
    <dgm:cxn modelId="{529D7EFC-F31D-47F5-82BF-35FE4C0A54D1}" type="presOf" srcId="{7704ED70-C3EB-4F8E-9384-4250A8A2D4C1}" destId="{5626255C-F044-4061-975C-D5CF9DE0A122}" srcOrd="0" destOrd="0" presId="urn:microsoft.com/office/officeart/2005/8/layout/lProcess3"/>
    <dgm:cxn modelId="{B60EBFA3-1C00-436A-8507-C3F992F94156}" type="presOf" srcId="{20442FD0-1DBC-4E76-926D-C7B2C137F7F7}" destId="{EBED6970-DFF7-474A-94A6-C150AC920BF8}" srcOrd="0" destOrd="0" presId="urn:microsoft.com/office/officeart/2005/8/layout/lProcess3"/>
    <dgm:cxn modelId="{E81A6625-ADCD-4313-A8B7-0E10E6DB7928}" srcId="{087743FC-6D90-41D9-991C-201EFFB15628}" destId="{16507393-9A11-420B-A056-503DA85D4E7B}" srcOrd="1" destOrd="0" parTransId="{CD2DF1BD-3AB6-472E-AFB5-12F184FC8F72}" sibTransId="{C4477E33-D7B3-4BAF-B0B3-39751672EE84}"/>
    <dgm:cxn modelId="{7600301D-FEE7-47C0-BEF1-5E749B085DC8}" type="presOf" srcId="{087743FC-6D90-41D9-991C-201EFFB15628}" destId="{B224136E-A636-4E58-A948-09759AC5AC66}" srcOrd="0" destOrd="0" presId="urn:microsoft.com/office/officeart/2005/8/layout/lProcess3"/>
    <dgm:cxn modelId="{A656EC6B-193C-4794-8E96-0E267A5600A2}" srcId="{087743FC-6D90-41D9-991C-201EFFB15628}" destId="{7704ED70-C3EB-4F8E-9384-4250A8A2D4C1}" srcOrd="3" destOrd="0" parTransId="{6F373600-65F3-4F4C-8858-C02B3B9AAB6C}" sibTransId="{30559E94-024B-40B8-8C6E-4D0EFAA86CE3}"/>
    <dgm:cxn modelId="{076E43FB-B2BA-40A2-951C-28A8ED1A30E1}" srcId="{087743FC-6D90-41D9-991C-201EFFB15628}" destId="{C249A60B-DCE3-4DA6-8A7F-9C2E2F168756}" srcOrd="2" destOrd="0" parTransId="{D1A794C5-15A8-4CA2-B8CB-C88E9072F0ED}" sibTransId="{D7C1EF5D-D14D-4E8C-AA10-6FD99535AB17}"/>
    <dgm:cxn modelId="{B7326956-5CD3-4C10-9BDC-031EDEC06B92}" type="presOf" srcId="{C249A60B-DCE3-4DA6-8A7F-9C2E2F168756}" destId="{C88B12C4-34D2-4781-88EA-47D335348E5C}" srcOrd="0" destOrd="0" presId="urn:microsoft.com/office/officeart/2005/8/layout/lProcess3"/>
    <dgm:cxn modelId="{20CAC659-0E4B-4866-8B70-437563A79734}" type="presParOf" srcId="{B224136E-A636-4E58-A948-09759AC5AC66}" destId="{0089FDA5-8D0A-4333-8DC6-97EB709136B3}" srcOrd="0" destOrd="0" presId="urn:microsoft.com/office/officeart/2005/8/layout/lProcess3"/>
    <dgm:cxn modelId="{C5C86C33-1626-44D7-931A-29E0A46BF655}" type="presParOf" srcId="{0089FDA5-8D0A-4333-8DC6-97EB709136B3}" destId="{2AAA5EBB-B860-44F3-8D25-16ABF86750D5}" srcOrd="0" destOrd="0" presId="urn:microsoft.com/office/officeart/2005/8/layout/lProcess3"/>
    <dgm:cxn modelId="{04095A3E-8AB0-4781-8461-FD28F6AB3665}" type="presParOf" srcId="{B224136E-A636-4E58-A948-09759AC5AC66}" destId="{CA8AB849-0152-455E-9FDF-4FAE03C5FB52}" srcOrd="1" destOrd="0" presId="urn:microsoft.com/office/officeart/2005/8/layout/lProcess3"/>
    <dgm:cxn modelId="{10091F81-7EA9-4A87-ACD0-B53B350E84AD}" type="presParOf" srcId="{B224136E-A636-4E58-A948-09759AC5AC66}" destId="{3499CB0D-849F-44CF-9454-F2AE30A0D800}" srcOrd="2" destOrd="0" presId="urn:microsoft.com/office/officeart/2005/8/layout/lProcess3"/>
    <dgm:cxn modelId="{E1F49E5F-1872-4BC2-909B-1D3ECAAE588F}" type="presParOf" srcId="{3499CB0D-849F-44CF-9454-F2AE30A0D800}" destId="{EA9B65E3-AEB2-4E06-95DC-F85E62D56A5B}" srcOrd="0" destOrd="0" presId="urn:microsoft.com/office/officeart/2005/8/layout/lProcess3"/>
    <dgm:cxn modelId="{070092A6-8915-4435-A61B-E8BC869586EA}" type="presParOf" srcId="{B224136E-A636-4E58-A948-09759AC5AC66}" destId="{4E883A3E-1C46-4958-92D7-AEE90ACB9B04}" srcOrd="3" destOrd="0" presId="urn:microsoft.com/office/officeart/2005/8/layout/lProcess3"/>
    <dgm:cxn modelId="{CAE6112C-99C8-4681-9E27-22F2A04D2B2A}" type="presParOf" srcId="{B224136E-A636-4E58-A948-09759AC5AC66}" destId="{37296D98-DBF6-4051-9B85-40EF0EA75784}" srcOrd="4" destOrd="0" presId="urn:microsoft.com/office/officeart/2005/8/layout/lProcess3"/>
    <dgm:cxn modelId="{059C5A9E-290C-4F24-B4B6-AA11D0928DD2}" type="presParOf" srcId="{37296D98-DBF6-4051-9B85-40EF0EA75784}" destId="{C88B12C4-34D2-4781-88EA-47D335348E5C}" srcOrd="0" destOrd="0" presId="urn:microsoft.com/office/officeart/2005/8/layout/lProcess3"/>
    <dgm:cxn modelId="{7E17CAFF-9CB0-479C-990D-3CE257F4C90C}" type="presParOf" srcId="{B224136E-A636-4E58-A948-09759AC5AC66}" destId="{0DE44875-D88B-4286-8EAE-FA712CCB4E9A}" srcOrd="5" destOrd="0" presId="urn:microsoft.com/office/officeart/2005/8/layout/lProcess3"/>
    <dgm:cxn modelId="{53495AB9-EAAB-42C0-BA88-8F00CA4DF0A7}" type="presParOf" srcId="{B224136E-A636-4E58-A948-09759AC5AC66}" destId="{419ACF54-6E40-4DDB-B68B-C6138B1EBC8A}" srcOrd="6" destOrd="0" presId="urn:microsoft.com/office/officeart/2005/8/layout/lProcess3"/>
    <dgm:cxn modelId="{3EE62D86-86C6-46CB-81C9-C21AB39481B8}" type="presParOf" srcId="{419ACF54-6E40-4DDB-B68B-C6138B1EBC8A}" destId="{5626255C-F044-4061-975C-D5CF9DE0A122}" srcOrd="0" destOrd="0" presId="urn:microsoft.com/office/officeart/2005/8/layout/lProcess3"/>
    <dgm:cxn modelId="{79015EF3-372D-4E07-ACF5-ECB96580D663}" type="presParOf" srcId="{B224136E-A636-4E58-A948-09759AC5AC66}" destId="{871A9984-76EF-49EE-93C2-FC42FF0F6B5E}" srcOrd="7" destOrd="0" presId="urn:microsoft.com/office/officeart/2005/8/layout/lProcess3"/>
    <dgm:cxn modelId="{E60DEB00-1B77-48EF-B87E-DD03F28114C8}" type="presParOf" srcId="{B224136E-A636-4E58-A948-09759AC5AC66}" destId="{5E525D70-4F78-43FF-A092-D6864949FBCE}" srcOrd="8" destOrd="0" presId="urn:microsoft.com/office/officeart/2005/8/layout/lProcess3"/>
    <dgm:cxn modelId="{92CD5F5B-2012-44D6-89B8-2FB8F80B58CE}" type="presParOf" srcId="{5E525D70-4F78-43FF-A092-D6864949FBCE}" destId="{EBED6970-DFF7-474A-94A6-C150AC920BF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1017483-94C8-455A-814C-791638DCCF7C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460C283-CC03-4109-8AEE-A1F57590773C}">
      <dgm:prSet/>
      <dgm:spPr>
        <a:solidFill>
          <a:schemeClr val="accent5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kumimoji="1" lang="pl-PL" altLang="ko-KR" b="1" dirty="0">
              <a:latin typeface="Times New Roman" pitchFamily="18" charset="0"/>
              <a:cs typeface="Times New Roman" pitchFamily="18" charset="0"/>
            </a:rPr>
            <a:t>odnosimy znaczące sukcesy w pozyskiwaniu projektów unijnych</a:t>
          </a:r>
          <a:endParaRPr kumimoji="1" lang="en-US" altLang="ko-KR" b="1" dirty="0">
            <a:latin typeface="Times New Roman" pitchFamily="18" charset="0"/>
            <a:ea typeface="굴림" pitchFamily="34" charset="-127"/>
            <a:cs typeface="Times New Roman" pitchFamily="18" charset="0"/>
          </a:endParaRPr>
        </a:p>
      </dgm:t>
    </dgm:pt>
    <dgm:pt modelId="{FDE18E67-113B-4659-ADCE-9EBDF6BD5D44}" type="parTrans" cxnId="{F6571D78-27BA-43EC-8033-D05EDB22C381}">
      <dgm:prSet/>
      <dgm:spPr/>
      <dgm:t>
        <a:bodyPr/>
        <a:lstStyle/>
        <a:p>
          <a:pPr algn="ctr"/>
          <a:endParaRPr lang="pl-PL"/>
        </a:p>
      </dgm:t>
    </dgm:pt>
    <dgm:pt modelId="{886787C7-0D64-4FBE-B753-B9B158DC89F9}" type="sibTrans" cxnId="{F6571D78-27BA-43EC-8033-D05EDB22C381}">
      <dgm:prSet/>
      <dgm:spPr/>
      <dgm:t>
        <a:bodyPr/>
        <a:lstStyle/>
        <a:p>
          <a:pPr algn="ctr"/>
          <a:endParaRPr lang="pl-PL"/>
        </a:p>
      </dgm:t>
    </dgm:pt>
    <dgm:pt modelId="{FEF6C1CA-983C-4726-9FC5-B3B22F0858EC}" type="pres">
      <dgm:prSet presAssocID="{E1017483-94C8-455A-814C-791638DCCF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154EE24-FAFF-4667-AABF-E518BC30E7FD}" type="pres">
      <dgm:prSet presAssocID="{0460C283-CC03-4109-8AEE-A1F57590773C}" presName="parentText" presStyleLbl="node1" presStyleIdx="0" presStyleCnt="1" custScaleY="165366" custLinFactNeighborX="-396" custLinFactNeighborY="-645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00ABDBF-07E9-4EA3-8541-965B2E1A64F3}" type="presOf" srcId="{E1017483-94C8-455A-814C-791638DCCF7C}" destId="{FEF6C1CA-983C-4726-9FC5-B3B22F0858EC}" srcOrd="0" destOrd="0" presId="urn:microsoft.com/office/officeart/2005/8/layout/vList2"/>
    <dgm:cxn modelId="{F0652DE3-108C-492B-AEE4-24650B27A167}" type="presOf" srcId="{0460C283-CC03-4109-8AEE-A1F57590773C}" destId="{2154EE24-FAFF-4667-AABF-E518BC30E7FD}" srcOrd="0" destOrd="0" presId="urn:microsoft.com/office/officeart/2005/8/layout/vList2"/>
    <dgm:cxn modelId="{F6571D78-27BA-43EC-8033-D05EDB22C381}" srcId="{E1017483-94C8-455A-814C-791638DCCF7C}" destId="{0460C283-CC03-4109-8AEE-A1F57590773C}" srcOrd="0" destOrd="0" parTransId="{FDE18E67-113B-4659-ADCE-9EBDF6BD5D44}" sibTransId="{886787C7-0D64-4FBE-B753-B9B158DC89F9}"/>
    <dgm:cxn modelId="{CF5E9DEB-330C-46DF-8541-A62AE5617533}" type="presParOf" srcId="{FEF6C1CA-983C-4726-9FC5-B3B22F0858EC}" destId="{2154EE24-FAFF-4667-AABF-E518BC30E7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1017483-94C8-455A-814C-791638DCCF7C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460C283-CC03-4109-8AEE-A1F57590773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1800" b="1" dirty="0">
              <a:latin typeface="Book Antiqua" panose="02040602050305030304" pitchFamily="18" charset="0"/>
              <a:ea typeface="Calibri" panose="020F0502020204030204" pitchFamily="34" charset="0"/>
              <a:cs typeface="Verdana" panose="020B0604030504040204" pitchFamily="34" charset="0"/>
            </a:rPr>
            <a:t>Stawiamy na rozwój zawodowy uczniów i nauczycieli oraz współprace </a:t>
          </a:r>
          <a:br>
            <a:rPr lang="pl-PL" sz="1800" b="1" dirty="0">
              <a:latin typeface="Book Antiqua" panose="02040602050305030304" pitchFamily="18" charset="0"/>
              <a:ea typeface="Calibri" panose="020F0502020204030204" pitchFamily="34" charset="0"/>
              <a:cs typeface="Verdana" panose="020B0604030504040204" pitchFamily="34" charset="0"/>
            </a:rPr>
          </a:br>
          <a:r>
            <a:rPr lang="pl-PL" sz="1800" b="1" dirty="0">
              <a:latin typeface="Book Antiqua" panose="02040602050305030304" pitchFamily="18" charset="0"/>
              <a:ea typeface="Calibri" panose="020F0502020204030204" pitchFamily="34" charset="0"/>
              <a:cs typeface="Verdana" panose="020B0604030504040204" pitchFamily="34" charset="0"/>
            </a:rPr>
            <a:t>z przedsiębiorcami</a:t>
          </a:r>
          <a:endParaRPr kumimoji="1" lang="en-US" altLang="ko-KR" sz="1800" b="1" dirty="0">
            <a:latin typeface="Book Antiqua" panose="02040602050305030304" pitchFamily="18" charset="0"/>
            <a:ea typeface="굴림" pitchFamily="34" charset="-127"/>
            <a:cs typeface="Times New Roman" pitchFamily="18" charset="0"/>
          </a:endParaRPr>
        </a:p>
      </dgm:t>
    </dgm:pt>
    <dgm:pt modelId="{FDE18E67-113B-4659-ADCE-9EBDF6BD5D44}" type="parTrans" cxnId="{F6571D78-27BA-43EC-8033-D05EDB22C381}">
      <dgm:prSet/>
      <dgm:spPr/>
      <dgm:t>
        <a:bodyPr/>
        <a:lstStyle/>
        <a:p>
          <a:pPr algn="ctr"/>
          <a:endParaRPr lang="pl-PL"/>
        </a:p>
      </dgm:t>
    </dgm:pt>
    <dgm:pt modelId="{886787C7-0D64-4FBE-B753-B9B158DC89F9}" type="sibTrans" cxnId="{F6571D78-27BA-43EC-8033-D05EDB22C381}">
      <dgm:prSet/>
      <dgm:spPr/>
      <dgm:t>
        <a:bodyPr/>
        <a:lstStyle/>
        <a:p>
          <a:pPr algn="ctr"/>
          <a:endParaRPr lang="pl-PL"/>
        </a:p>
      </dgm:t>
    </dgm:pt>
    <dgm:pt modelId="{FEF6C1CA-983C-4726-9FC5-B3B22F0858EC}" type="pres">
      <dgm:prSet presAssocID="{E1017483-94C8-455A-814C-791638DCCF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154EE24-FAFF-4667-AABF-E518BC30E7FD}" type="pres">
      <dgm:prSet presAssocID="{0460C283-CC03-4109-8AEE-A1F57590773C}" presName="parentText" presStyleLbl="node1" presStyleIdx="0" presStyleCnt="1" custScaleX="91771" custScaleY="41045" custLinFactNeighborX="-396" custLinFactNeighborY="-645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CF3CDD1-751B-479D-8752-AAB444532290}" type="presOf" srcId="{0460C283-CC03-4109-8AEE-A1F57590773C}" destId="{2154EE24-FAFF-4667-AABF-E518BC30E7FD}" srcOrd="0" destOrd="0" presId="urn:microsoft.com/office/officeart/2005/8/layout/vList2"/>
    <dgm:cxn modelId="{F6571D78-27BA-43EC-8033-D05EDB22C381}" srcId="{E1017483-94C8-455A-814C-791638DCCF7C}" destId="{0460C283-CC03-4109-8AEE-A1F57590773C}" srcOrd="0" destOrd="0" parTransId="{FDE18E67-113B-4659-ADCE-9EBDF6BD5D44}" sibTransId="{886787C7-0D64-4FBE-B753-B9B158DC89F9}"/>
    <dgm:cxn modelId="{99CAB1C4-9E53-4283-8A3A-1DF369FBB3C3}" type="presOf" srcId="{E1017483-94C8-455A-814C-791638DCCF7C}" destId="{FEF6C1CA-983C-4726-9FC5-B3B22F0858EC}" srcOrd="0" destOrd="0" presId="urn:microsoft.com/office/officeart/2005/8/layout/vList2"/>
    <dgm:cxn modelId="{2545AD79-2A4E-44D3-A879-F0E6B15E8991}" type="presParOf" srcId="{FEF6C1CA-983C-4726-9FC5-B3B22F0858EC}" destId="{2154EE24-FAFF-4667-AABF-E518BC30E7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F1E3C96-CE2F-40A1-B23F-FC604F903918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F7A06582-43DD-4CBB-A595-AFDED0F37562}">
      <dgm:prSet custT="1"/>
      <dgm:spPr/>
      <dgm:t>
        <a:bodyPr/>
        <a:lstStyle/>
        <a:p>
          <a:pPr rtl="0"/>
          <a:r>
            <a:rPr lang="pl-PL" sz="2100" dirty="0"/>
            <a:t>1. Serwis napojów mieszanych i alkoholi</a:t>
          </a:r>
        </a:p>
      </dgm:t>
    </dgm:pt>
    <dgm:pt modelId="{557084D8-C255-463F-AFEC-F57D837DDFA0}" type="parTrans" cxnId="{EE3F6AA3-5DDA-49D2-8A05-C97129E0FEC5}">
      <dgm:prSet/>
      <dgm:spPr/>
      <dgm:t>
        <a:bodyPr/>
        <a:lstStyle/>
        <a:p>
          <a:endParaRPr lang="pl-PL"/>
        </a:p>
      </dgm:t>
    </dgm:pt>
    <dgm:pt modelId="{3A32473B-F0ED-4F99-AA1C-26433A3FA48B}" type="sibTrans" cxnId="{EE3F6AA3-5DDA-49D2-8A05-C97129E0FEC5}">
      <dgm:prSet/>
      <dgm:spPr/>
      <dgm:t>
        <a:bodyPr/>
        <a:lstStyle/>
        <a:p>
          <a:endParaRPr lang="pl-PL"/>
        </a:p>
      </dgm:t>
    </dgm:pt>
    <dgm:pt modelId="{DB596F3F-1B7B-4550-8F7E-88642D74A688}">
      <dgm:prSet custT="1"/>
      <dgm:spPr/>
      <dgm:t>
        <a:bodyPr/>
        <a:lstStyle/>
        <a:p>
          <a:pPr rtl="0"/>
          <a:r>
            <a:rPr lang="pl-PL" sz="2100" dirty="0"/>
            <a:t>2. Montowanie stolarki budowlanej</a:t>
          </a:r>
        </a:p>
      </dgm:t>
    </dgm:pt>
    <dgm:pt modelId="{8DE0D541-DA4B-4726-9E1D-100AEF24B4A0}" type="parTrans" cxnId="{95268DB4-4092-4A2E-8315-3C9F263ADBCD}">
      <dgm:prSet/>
      <dgm:spPr/>
      <dgm:t>
        <a:bodyPr/>
        <a:lstStyle/>
        <a:p>
          <a:endParaRPr lang="pl-PL"/>
        </a:p>
      </dgm:t>
    </dgm:pt>
    <dgm:pt modelId="{B51BDF41-30CC-4011-A08D-8E3A64106B9D}" type="sibTrans" cxnId="{95268DB4-4092-4A2E-8315-3C9F263ADBCD}">
      <dgm:prSet/>
      <dgm:spPr/>
      <dgm:t>
        <a:bodyPr/>
        <a:lstStyle/>
        <a:p>
          <a:endParaRPr lang="pl-PL"/>
        </a:p>
      </dgm:t>
    </dgm:pt>
    <dgm:pt modelId="{4F0F0187-7C2B-4883-B8BD-19269AD86DF5}">
      <dgm:prSet custT="1"/>
      <dgm:spPr/>
      <dgm:t>
        <a:bodyPr/>
        <a:lstStyle/>
        <a:p>
          <a:pPr rtl="0"/>
          <a:r>
            <a:rPr lang="pl-PL" sz="2100" dirty="0"/>
            <a:t>3. Programowanie i obsługiwanie procesu druku 3D</a:t>
          </a:r>
        </a:p>
      </dgm:t>
    </dgm:pt>
    <dgm:pt modelId="{AF355EC0-0A30-457F-AF5B-CDFDFE53CA98}" type="parTrans" cxnId="{A6100B79-15BA-4E9C-934B-E3B3D2116D1B}">
      <dgm:prSet/>
      <dgm:spPr/>
      <dgm:t>
        <a:bodyPr/>
        <a:lstStyle/>
        <a:p>
          <a:endParaRPr lang="pl-PL"/>
        </a:p>
      </dgm:t>
    </dgm:pt>
    <dgm:pt modelId="{4527F997-469B-49A8-A074-A2774472D867}" type="sibTrans" cxnId="{A6100B79-15BA-4E9C-934B-E3B3D2116D1B}">
      <dgm:prSet/>
      <dgm:spPr/>
      <dgm:t>
        <a:bodyPr/>
        <a:lstStyle/>
        <a:p>
          <a:endParaRPr lang="pl-PL"/>
        </a:p>
      </dgm:t>
    </dgm:pt>
    <dgm:pt modelId="{5A804979-1173-4384-809D-981E7665E3BE}">
      <dgm:prSet custT="1"/>
      <dgm:spPr/>
      <dgm:t>
        <a:bodyPr/>
        <a:lstStyle/>
        <a:p>
          <a:pPr rtl="0"/>
          <a:r>
            <a:rPr lang="pl-PL" sz="2100" dirty="0"/>
            <a:t>4. Tworzenie witryn internetowych</a:t>
          </a:r>
        </a:p>
      </dgm:t>
    </dgm:pt>
    <dgm:pt modelId="{DADC8D6F-B8CE-4282-9C0F-D20BDFBE27BC}" type="parTrans" cxnId="{E95ABCD7-7BB8-40FE-AC82-16B1651BFE79}">
      <dgm:prSet/>
      <dgm:spPr/>
      <dgm:t>
        <a:bodyPr/>
        <a:lstStyle/>
        <a:p>
          <a:endParaRPr lang="pl-PL"/>
        </a:p>
      </dgm:t>
    </dgm:pt>
    <dgm:pt modelId="{AF9A3154-3BAA-4AD2-8157-217FDAF1F4AA}" type="sibTrans" cxnId="{E95ABCD7-7BB8-40FE-AC82-16B1651BFE79}">
      <dgm:prSet/>
      <dgm:spPr/>
      <dgm:t>
        <a:bodyPr/>
        <a:lstStyle/>
        <a:p>
          <a:endParaRPr lang="pl-PL"/>
        </a:p>
      </dgm:t>
    </dgm:pt>
    <dgm:pt modelId="{998757A9-9E4A-4D0F-9C28-0E9E1FFF6D3F}">
      <dgm:prSet custT="1"/>
      <dgm:spPr/>
      <dgm:t>
        <a:bodyPr/>
        <a:lstStyle/>
        <a:p>
          <a:pPr rtl="0"/>
          <a:r>
            <a:rPr lang="pl-PL" sz="2100" dirty="0"/>
            <a:t>5. Projektowanie grafiki komputerowej</a:t>
          </a:r>
        </a:p>
      </dgm:t>
    </dgm:pt>
    <dgm:pt modelId="{AF16E2E3-64FF-48B6-AB36-EC2BC517B3E5}" type="parTrans" cxnId="{E630B347-3A87-4DC6-8FCF-218022B9C300}">
      <dgm:prSet/>
      <dgm:spPr/>
      <dgm:t>
        <a:bodyPr/>
        <a:lstStyle/>
        <a:p>
          <a:endParaRPr lang="pl-PL"/>
        </a:p>
      </dgm:t>
    </dgm:pt>
    <dgm:pt modelId="{B05A145C-3635-4F7B-90A4-1A961CD3C264}" type="sibTrans" cxnId="{E630B347-3A87-4DC6-8FCF-218022B9C300}">
      <dgm:prSet/>
      <dgm:spPr/>
      <dgm:t>
        <a:bodyPr/>
        <a:lstStyle/>
        <a:p>
          <a:endParaRPr lang="pl-PL"/>
        </a:p>
      </dgm:t>
    </dgm:pt>
    <dgm:pt modelId="{AC8E7A68-078D-4533-B3B5-9126D1976D52}">
      <dgm:prSet custT="1"/>
      <dgm:spPr/>
      <dgm:t>
        <a:bodyPr/>
        <a:lstStyle/>
        <a:p>
          <a:pPr rtl="0"/>
          <a:r>
            <a:rPr lang="pl-PL" sz="2100" dirty="0"/>
            <a:t>6. Prowadzenie obsługi biura</a:t>
          </a:r>
        </a:p>
      </dgm:t>
    </dgm:pt>
    <dgm:pt modelId="{D7188469-AE2A-4D73-9936-E24442224BFD}" type="parTrans" cxnId="{0367B918-0734-4A0D-BC7E-23E6D08FBBE4}">
      <dgm:prSet/>
      <dgm:spPr/>
      <dgm:t>
        <a:bodyPr/>
        <a:lstStyle/>
        <a:p>
          <a:endParaRPr lang="pl-PL"/>
        </a:p>
      </dgm:t>
    </dgm:pt>
    <dgm:pt modelId="{CD41D173-00E9-47B8-A10C-5128BB20A270}" type="sibTrans" cxnId="{0367B918-0734-4A0D-BC7E-23E6D08FBBE4}">
      <dgm:prSet/>
      <dgm:spPr/>
      <dgm:t>
        <a:bodyPr/>
        <a:lstStyle/>
        <a:p>
          <a:endParaRPr lang="pl-PL"/>
        </a:p>
      </dgm:t>
    </dgm:pt>
    <dgm:pt modelId="{3E402879-DDDA-4859-B46D-1D9F7A629006}">
      <dgm:prSet custT="1"/>
      <dgm:spPr/>
      <dgm:t>
        <a:bodyPr/>
        <a:lstStyle/>
        <a:p>
          <a:pPr rtl="0"/>
          <a:r>
            <a:rPr lang="pl-PL" sz="2100" dirty="0"/>
            <a:t>7. Przygotowywanie potraw zgodnie z trendami rynkowymi</a:t>
          </a:r>
        </a:p>
      </dgm:t>
    </dgm:pt>
    <dgm:pt modelId="{7284641E-63B0-4101-BDB6-65561344F797}" type="parTrans" cxnId="{4380F070-4927-44D1-A643-8F3357D3151B}">
      <dgm:prSet/>
      <dgm:spPr/>
      <dgm:t>
        <a:bodyPr/>
        <a:lstStyle/>
        <a:p>
          <a:endParaRPr lang="pl-PL"/>
        </a:p>
      </dgm:t>
    </dgm:pt>
    <dgm:pt modelId="{77DE3D9C-3B8F-4201-90BE-A2C13869A00F}" type="sibTrans" cxnId="{4380F070-4927-44D1-A643-8F3357D3151B}">
      <dgm:prSet/>
      <dgm:spPr/>
      <dgm:t>
        <a:bodyPr/>
        <a:lstStyle/>
        <a:p>
          <a:endParaRPr lang="pl-PL"/>
        </a:p>
      </dgm:t>
    </dgm:pt>
    <dgm:pt modelId="{0F9AD2AC-A6F6-49E8-B065-3BD2AD677DE8}">
      <dgm:prSet custT="1"/>
      <dgm:spPr/>
      <dgm:t>
        <a:bodyPr/>
        <a:lstStyle/>
        <a:p>
          <a:pPr rtl="0"/>
          <a:r>
            <a:rPr lang="pl-PL" sz="2100" dirty="0"/>
            <a:t>8. Doradztwo zawodowe</a:t>
          </a:r>
        </a:p>
      </dgm:t>
    </dgm:pt>
    <dgm:pt modelId="{8A964C85-BE48-4113-81EB-9C3B99DADE61}" type="parTrans" cxnId="{1C914E26-7F8C-4A33-95BA-BC4E78A79665}">
      <dgm:prSet/>
      <dgm:spPr/>
      <dgm:t>
        <a:bodyPr/>
        <a:lstStyle/>
        <a:p>
          <a:endParaRPr lang="pl-PL"/>
        </a:p>
      </dgm:t>
    </dgm:pt>
    <dgm:pt modelId="{06C797DD-38E1-434E-AFD6-AF39153FB74A}" type="sibTrans" cxnId="{1C914E26-7F8C-4A33-95BA-BC4E78A79665}">
      <dgm:prSet/>
      <dgm:spPr/>
      <dgm:t>
        <a:bodyPr/>
        <a:lstStyle/>
        <a:p>
          <a:endParaRPr lang="pl-PL"/>
        </a:p>
      </dgm:t>
    </dgm:pt>
    <dgm:pt modelId="{E309EBD0-4FE4-4507-AB12-1F5AF968213B}">
      <dgm:prSet custT="1"/>
      <dgm:spPr/>
      <dgm:t>
        <a:bodyPr/>
        <a:lstStyle/>
        <a:p>
          <a:pPr rtl="0"/>
          <a:r>
            <a:rPr lang="pl-PL" sz="2100" dirty="0"/>
            <a:t>9. Miesięczne płatne staże zawodowe dla 100 os. (2.000 zł) – 150h </a:t>
          </a:r>
        </a:p>
      </dgm:t>
    </dgm:pt>
    <dgm:pt modelId="{AB25CAF3-ED32-4AC8-BDC4-3EBAB894B13B}" type="parTrans" cxnId="{24139E62-F577-468C-9309-119AEE7FF158}">
      <dgm:prSet/>
      <dgm:spPr/>
    </dgm:pt>
    <dgm:pt modelId="{9130CC8D-31DC-4A96-A702-B927F56ADBA2}" type="sibTrans" cxnId="{24139E62-F577-468C-9309-119AEE7FF158}">
      <dgm:prSet/>
      <dgm:spPr/>
    </dgm:pt>
    <dgm:pt modelId="{0C9F04DA-863F-46D1-B7CE-3CF20B00E040}" type="pres">
      <dgm:prSet presAssocID="{7F1E3C96-CE2F-40A1-B23F-FC604F9039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ABB0061-264A-4073-A714-70E9DF59A048}" type="pres">
      <dgm:prSet presAssocID="{F7A06582-43DD-4CBB-A595-AFDED0F37562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F0002D-F116-4961-A851-A2B6A33F2EC0}" type="pres">
      <dgm:prSet presAssocID="{3A32473B-F0ED-4F99-AA1C-26433A3FA48B}" presName="spacer" presStyleCnt="0"/>
      <dgm:spPr/>
    </dgm:pt>
    <dgm:pt modelId="{FE4DC15B-9DC9-427E-8D47-C21659AB5270}" type="pres">
      <dgm:prSet presAssocID="{DB596F3F-1B7B-4550-8F7E-88642D74A688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3124F9-3EE7-472A-8624-CCF0530C6567}" type="pres">
      <dgm:prSet presAssocID="{B51BDF41-30CC-4011-A08D-8E3A64106B9D}" presName="spacer" presStyleCnt="0"/>
      <dgm:spPr/>
    </dgm:pt>
    <dgm:pt modelId="{FE3846D5-AF0D-49B7-A3AE-A4534E8A47FA}" type="pres">
      <dgm:prSet presAssocID="{4F0F0187-7C2B-4883-B8BD-19269AD86DF5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098637-7729-4F9F-9308-C0D0B1266535}" type="pres">
      <dgm:prSet presAssocID="{4527F997-469B-49A8-A074-A2774472D867}" presName="spacer" presStyleCnt="0"/>
      <dgm:spPr/>
    </dgm:pt>
    <dgm:pt modelId="{E4BC5ABA-D655-46D3-A064-43FF987F81BF}" type="pres">
      <dgm:prSet presAssocID="{5A804979-1173-4384-809D-981E7665E3BE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E19106-E092-4E15-A013-861759D55AA1}" type="pres">
      <dgm:prSet presAssocID="{AF9A3154-3BAA-4AD2-8157-217FDAF1F4AA}" presName="spacer" presStyleCnt="0"/>
      <dgm:spPr/>
    </dgm:pt>
    <dgm:pt modelId="{A29C6B24-8034-4DC9-88E6-E9D366706E05}" type="pres">
      <dgm:prSet presAssocID="{998757A9-9E4A-4D0F-9C28-0E9E1FFF6D3F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4C8B3A-F3C1-42D0-B4AE-CC1A809AC665}" type="pres">
      <dgm:prSet presAssocID="{B05A145C-3635-4F7B-90A4-1A961CD3C264}" presName="spacer" presStyleCnt="0"/>
      <dgm:spPr/>
    </dgm:pt>
    <dgm:pt modelId="{C2AC543A-B0D8-4520-B7AF-292D7930B0A8}" type="pres">
      <dgm:prSet presAssocID="{AC8E7A68-078D-4533-B3B5-9126D1976D5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2C1C62-306E-49AE-ADCB-13CA9F253B5B}" type="pres">
      <dgm:prSet presAssocID="{CD41D173-00E9-47B8-A10C-5128BB20A270}" presName="spacer" presStyleCnt="0"/>
      <dgm:spPr/>
    </dgm:pt>
    <dgm:pt modelId="{3076F5A4-D0EB-46F1-9358-E3FF68CD4537}" type="pres">
      <dgm:prSet presAssocID="{3E402879-DDDA-4859-B46D-1D9F7A629006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A80BD7-01F8-419D-94D4-C1AA2D67F586}" type="pres">
      <dgm:prSet presAssocID="{77DE3D9C-3B8F-4201-90BE-A2C13869A00F}" presName="spacer" presStyleCnt="0"/>
      <dgm:spPr/>
    </dgm:pt>
    <dgm:pt modelId="{91893A1B-C146-42BB-AB07-2BBB418C1BCF}" type="pres">
      <dgm:prSet presAssocID="{0F9AD2AC-A6F6-49E8-B065-3BD2AD677DE8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997D38-EB2A-4EF7-BA10-1E1BE7BA2E96}" type="pres">
      <dgm:prSet presAssocID="{06C797DD-38E1-434E-AFD6-AF39153FB74A}" presName="spacer" presStyleCnt="0"/>
      <dgm:spPr/>
    </dgm:pt>
    <dgm:pt modelId="{BD3B64D8-5F9D-458D-BB60-49FD47C6B978}" type="pres">
      <dgm:prSet presAssocID="{E309EBD0-4FE4-4507-AB12-1F5AF968213B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4139E62-F577-468C-9309-119AEE7FF158}" srcId="{7F1E3C96-CE2F-40A1-B23F-FC604F903918}" destId="{E309EBD0-4FE4-4507-AB12-1F5AF968213B}" srcOrd="8" destOrd="0" parTransId="{AB25CAF3-ED32-4AC8-BDC4-3EBAB894B13B}" sibTransId="{9130CC8D-31DC-4A96-A702-B927F56ADBA2}"/>
    <dgm:cxn modelId="{E630B347-3A87-4DC6-8FCF-218022B9C300}" srcId="{7F1E3C96-CE2F-40A1-B23F-FC604F903918}" destId="{998757A9-9E4A-4D0F-9C28-0E9E1FFF6D3F}" srcOrd="4" destOrd="0" parTransId="{AF16E2E3-64FF-48B6-AB36-EC2BC517B3E5}" sibTransId="{B05A145C-3635-4F7B-90A4-1A961CD3C264}"/>
    <dgm:cxn modelId="{D87F392D-DC65-4A89-A97B-D228125D837F}" type="presOf" srcId="{5A804979-1173-4384-809D-981E7665E3BE}" destId="{E4BC5ABA-D655-46D3-A064-43FF987F81BF}" srcOrd="0" destOrd="0" presId="urn:microsoft.com/office/officeart/2005/8/layout/vList2"/>
    <dgm:cxn modelId="{035F3D9A-6DF0-4910-A17D-713827C7D3A0}" type="presOf" srcId="{998757A9-9E4A-4D0F-9C28-0E9E1FFF6D3F}" destId="{A29C6B24-8034-4DC9-88E6-E9D366706E05}" srcOrd="0" destOrd="0" presId="urn:microsoft.com/office/officeart/2005/8/layout/vList2"/>
    <dgm:cxn modelId="{56C0EF63-E327-4990-879E-C2559C21F4F9}" type="presOf" srcId="{DB596F3F-1B7B-4550-8F7E-88642D74A688}" destId="{FE4DC15B-9DC9-427E-8D47-C21659AB5270}" srcOrd="0" destOrd="0" presId="urn:microsoft.com/office/officeart/2005/8/layout/vList2"/>
    <dgm:cxn modelId="{2ED03DDD-3CFD-403A-B6CC-0C3136406115}" type="presOf" srcId="{F7A06582-43DD-4CBB-A595-AFDED0F37562}" destId="{0ABB0061-264A-4073-A714-70E9DF59A048}" srcOrd="0" destOrd="0" presId="urn:microsoft.com/office/officeart/2005/8/layout/vList2"/>
    <dgm:cxn modelId="{39916A5D-5522-429D-9D51-8D0AB078CEDF}" type="presOf" srcId="{0F9AD2AC-A6F6-49E8-B065-3BD2AD677DE8}" destId="{91893A1B-C146-42BB-AB07-2BBB418C1BCF}" srcOrd="0" destOrd="0" presId="urn:microsoft.com/office/officeart/2005/8/layout/vList2"/>
    <dgm:cxn modelId="{E95ABCD7-7BB8-40FE-AC82-16B1651BFE79}" srcId="{7F1E3C96-CE2F-40A1-B23F-FC604F903918}" destId="{5A804979-1173-4384-809D-981E7665E3BE}" srcOrd="3" destOrd="0" parTransId="{DADC8D6F-B8CE-4282-9C0F-D20BDFBE27BC}" sibTransId="{AF9A3154-3BAA-4AD2-8157-217FDAF1F4AA}"/>
    <dgm:cxn modelId="{95268DB4-4092-4A2E-8315-3C9F263ADBCD}" srcId="{7F1E3C96-CE2F-40A1-B23F-FC604F903918}" destId="{DB596F3F-1B7B-4550-8F7E-88642D74A688}" srcOrd="1" destOrd="0" parTransId="{8DE0D541-DA4B-4726-9E1D-100AEF24B4A0}" sibTransId="{B51BDF41-30CC-4011-A08D-8E3A64106B9D}"/>
    <dgm:cxn modelId="{EE3F6AA3-5DDA-49D2-8A05-C97129E0FEC5}" srcId="{7F1E3C96-CE2F-40A1-B23F-FC604F903918}" destId="{F7A06582-43DD-4CBB-A595-AFDED0F37562}" srcOrd="0" destOrd="0" parTransId="{557084D8-C255-463F-AFEC-F57D837DDFA0}" sibTransId="{3A32473B-F0ED-4F99-AA1C-26433A3FA48B}"/>
    <dgm:cxn modelId="{D17BE79E-23CB-4965-8375-00C838A845A8}" type="presOf" srcId="{3E402879-DDDA-4859-B46D-1D9F7A629006}" destId="{3076F5A4-D0EB-46F1-9358-E3FF68CD4537}" srcOrd="0" destOrd="0" presId="urn:microsoft.com/office/officeart/2005/8/layout/vList2"/>
    <dgm:cxn modelId="{98AAA4C5-22F6-4A09-8617-4D20029F57E7}" type="presOf" srcId="{E309EBD0-4FE4-4507-AB12-1F5AF968213B}" destId="{BD3B64D8-5F9D-458D-BB60-49FD47C6B978}" srcOrd="0" destOrd="0" presId="urn:microsoft.com/office/officeart/2005/8/layout/vList2"/>
    <dgm:cxn modelId="{1C914E26-7F8C-4A33-95BA-BC4E78A79665}" srcId="{7F1E3C96-CE2F-40A1-B23F-FC604F903918}" destId="{0F9AD2AC-A6F6-49E8-B065-3BD2AD677DE8}" srcOrd="7" destOrd="0" parTransId="{8A964C85-BE48-4113-81EB-9C3B99DADE61}" sibTransId="{06C797DD-38E1-434E-AFD6-AF39153FB74A}"/>
    <dgm:cxn modelId="{6B391DC2-7B6A-4B3B-91BD-9EF59CFDEB2E}" type="presOf" srcId="{7F1E3C96-CE2F-40A1-B23F-FC604F903918}" destId="{0C9F04DA-863F-46D1-B7CE-3CF20B00E040}" srcOrd="0" destOrd="0" presId="urn:microsoft.com/office/officeart/2005/8/layout/vList2"/>
    <dgm:cxn modelId="{D0566EEE-2EB6-455B-92A1-8B4E4469E6CB}" type="presOf" srcId="{4F0F0187-7C2B-4883-B8BD-19269AD86DF5}" destId="{FE3846D5-AF0D-49B7-A3AE-A4534E8A47FA}" srcOrd="0" destOrd="0" presId="urn:microsoft.com/office/officeart/2005/8/layout/vList2"/>
    <dgm:cxn modelId="{4380F070-4927-44D1-A643-8F3357D3151B}" srcId="{7F1E3C96-CE2F-40A1-B23F-FC604F903918}" destId="{3E402879-DDDA-4859-B46D-1D9F7A629006}" srcOrd="6" destOrd="0" parTransId="{7284641E-63B0-4101-BDB6-65561344F797}" sibTransId="{77DE3D9C-3B8F-4201-90BE-A2C13869A00F}"/>
    <dgm:cxn modelId="{A6100B79-15BA-4E9C-934B-E3B3D2116D1B}" srcId="{7F1E3C96-CE2F-40A1-B23F-FC604F903918}" destId="{4F0F0187-7C2B-4883-B8BD-19269AD86DF5}" srcOrd="2" destOrd="0" parTransId="{AF355EC0-0A30-457F-AF5B-CDFDFE53CA98}" sibTransId="{4527F997-469B-49A8-A074-A2774472D867}"/>
    <dgm:cxn modelId="{F9DEC8D2-1AD6-444E-82C5-64B4573B6BC6}" type="presOf" srcId="{AC8E7A68-078D-4533-B3B5-9126D1976D52}" destId="{C2AC543A-B0D8-4520-B7AF-292D7930B0A8}" srcOrd="0" destOrd="0" presId="urn:microsoft.com/office/officeart/2005/8/layout/vList2"/>
    <dgm:cxn modelId="{0367B918-0734-4A0D-BC7E-23E6D08FBBE4}" srcId="{7F1E3C96-CE2F-40A1-B23F-FC604F903918}" destId="{AC8E7A68-078D-4533-B3B5-9126D1976D52}" srcOrd="5" destOrd="0" parTransId="{D7188469-AE2A-4D73-9936-E24442224BFD}" sibTransId="{CD41D173-00E9-47B8-A10C-5128BB20A270}"/>
    <dgm:cxn modelId="{7440CF6C-0BB6-4340-BE78-32C7AC5ADFD8}" type="presParOf" srcId="{0C9F04DA-863F-46D1-B7CE-3CF20B00E040}" destId="{0ABB0061-264A-4073-A714-70E9DF59A048}" srcOrd="0" destOrd="0" presId="urn:microsoft.com/office/officeart/2005/8/layout/vList2"/>
    <dgm:cxn modelId="{DF83BCBC-FE1D-4F94-A566-6C388B59CD24}" type="presParOf" srcId="{0C9F04DA-863F-46D1-B7CE-3CF20B00E040}" destId="{D0F0002D-F116-4961-A851-A2B6A33F2EC0}" srcOrd="1" destOrd="0" presId="urn:microsoft.com/office/officeart/2005/8/layout/vList2"/>
    <dgm:cxn modelId="{B11EA99D-E520-480E-B981-E133B2C48049}" type="presParOf" srcId="{0C9F04DA-863F-46D1-B7CE-3CF20B00E040}" destId="{FE4DC15B-9DC9-427E-8D47-C21659AB5270}" srcOrd="2" destOrd="0" presId="urn:microsoft.com/office/officeart/2005/8/layout/vList2"/>
    <dgm:cxn modelId="{ABA5ABA4-20B8-47A8-B800-D9BC4BA21DAE}" type="presParOf" srcId="{0C9F04DA-863F-46D1-B7CE-3CF20B00E040}" destId="{CE3124F9-3EE7-472A-8624-CCF0530C6567}" srcOrd="3" destOrd="0" presId="urn:microsoft.com/office/officeart/2005/8/layout/vList2"/>
    <dgm:cxn modelId="{86C9703C-E49C-4228-8371-AE4651166CA4}" type="presParOf" srcId="{0C9F04DA-863F-46D1-B7CE-3CF20B00E040}" destId="{FE3846D5-AF0D-49B7-A3AE-A4534E8A47FA}" srcOrd="4" destOrd="0" presId="urn:microsoft.com/office/officeart/2005/8/layout/vList2"/>
    <dgm:cxn modelId="{112DDED4-C593-4146-A171-01AB5B225AF5}" type="presParOf" srcId="{0C9F04DA-863F-46D1-B7CE-3CF20B00E040}" destId="{07098637-7729-4F9F-9308-C0D0B1266535}" srcOrd="5" destOrd="0" presId="urn:microsoft.com/office/officeart/2005/8/layout/vList2"/>
    <dgm:cxn modelId="{555AB3C5-3250-416F-AD3D-BADBDCD61C6F}" type="presParOf" srcId="{0C9F04DA-863F-46D1-B7CE-3CF20B00E040}" destId="{E4BC5ABA-D655-46D3-A064-43FF987F81BF}" srcOrd="6" destOrd="0" presId="urn:microsoft.com/office/officeart/2005/8/layout/vList2"/>
    <dgm:cxn modelId="{01D9EC41-8E49-4CC1-A738-854EB002890B}" type="presParOf" srcId="{0C9F04DA-863F-46D1-B7CE-3CF20B00E040}" destId="{19E19106-E092-4E15-A013-861759D55AA1}" srcOrd="7" destOrd="0" presId="urn:microsoft.com/office/officeart/2005/8/layout/vList2"/>
    <dgm:cxn modelId="{9BF767A8-1043-426B-898D-4C5CCDA63738}" type="presParOf" srcId="{0C9F04DA-863F-46D1-B7CE-3CF20B00E040}" destId="{A29C6B24-8034-4DC9-88E6-E9D366706E05}" srcOrd="8" destOrd="0" presId="urn:microsoft.com/office/officeart/2005/8/layout/vList2"/>
    <dgm:cxn modelId="{A6855DD6-4ABA-4F8E-88ED-86FCEF800A4C}" type="presParOf" srcId="{0C9F04DA-863F-46D1-B7CE-3CF20B00E040}" destId="{414C8B3A-F3C1-42D0-B4AE-CC1A809AC665}" srcOrd="9" destOrd="0" presId="urn:microsoft.com/office/officeart/2005/8/layout/vList2"/>
    <dgm:cxn modelId="{134D9F0E-863E-4E4A-97E3-AC3D9BECC143}" type="presParOf" srcId="{0C9F04DA-863F-46D1-B7CE-3CF20B00E040}" destId="{C2AC543A-B0D8-4520-B7AF-292D7930B0A8}" srcOrd="10" destOrd="0" presId="urn:microsoft.com/office/officeart/2005/8/layout/vList2"/>
    <dgm:cxn modelId="{EC6EF87E-2CB1-4245-ABB0-52A76E0B14AE}" type="presParOf" srcId="{0C9F04DA-863F-46D1-B7CE-3CF20B00E040}" destId="{5F2C1C62-306E-49AE-ADCB-13CA9F253B5B}" srcOrd="11" destOrd="0" presId="urn:microsoft.com/office/officeart/2005/8/layout/vList2"/>
    <dgm:cxn modelId="{04676E93-A970-489B-AF94-E5A7EB5A4914}" type="presParOf" srcId="{0C9F04DA-863F-46D1-B7CE-3CF20B00E040}" destId="{3076F5A4-D0EB-46F1-9358-E3FF68CD4537}" srcOrd="12" destOrd="0" presId="urn:microsoft.com/office/officeart/2005/8/layout/vList2"/>
    <dgm:cxn modelId="{06E9B00E-93B1-4AC2-8109-B2AAD4CAC358}" type="presParOf" srcId="{0C9F04DA-863F-46D1-B7CE-3CF20B00E040}" destId="{10A80BD7-01F8-419D-94D4-C1AA2D67F586}" srcOrd="13" destOrd="0" presId="urn:microsoft.com/office/officeart/2005/8/layout/vList2"/>
    <dgm:cxn modelId="{E95E2DFC-6483-4122-BA1F-F56069F8F77E}" type="presParOf" srcId="{0C9F04DA-863F-46D1-B7CE-3CF20B00E040}" destId="{91893A1B-C146-42BB-AB07-2BBB418C1BCF}" srcOrd="14" destOrd="0" presId="urn:microsoft.com/office/officeart/2005/8/layout/vList2"/>
    <dgm:cxn modelId="{A387963F-AD20-4111-83C3-282684008F70}" type="presParOf" srcId="{0C9F04DA-863F-46D1-B7CE-3CF20B00E040}" destId="{06997D38-EB2A-4EF7-BA10-1E1BE7BA2E96}" srcOrd="15" destOrd="0" presId="urn:microsoft.com/office/officeart/2005/8/layout/vList2"/>
    <dgm:cxn modelId="{9A76A9EC-824A-48D1-9D04-7C7395367752}" type="presParOf" srcId="{0C9F04DA-863F-46D1-B7CE-3CF20B00E040}" destId="{BD3B64D8-5F9D-458D-BB60-49FD47C6B978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1017483-94C8-455A-814C-791638DCCF7C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460C283-CC03-4109-8AEE-A1F57590773C}">
      <dgm:prSet/>
      <dgm:spPr>
        <a:solidFill>
          <a:schemeClr val="accent5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kumimoji="1" lang="pl-PL" altLang="ko-KR" b="1" dirty="0">
              <a:latin typeface="Times New Roman" pitchFamily="18" charset="0"/>
              <a:cs typeface="Times New Roman" pitchFamily="18" charset="0"/>
            </a:rPr>
            <a:t>odnosimy znaczące sukcesy w pozyskiwaniu projektów unijnych</a:t>
          </a:r>
          <a:endParaRPr kumimoji="1" lang="en-US" altLang="ko-KR" b="1" dirty="0">
            <a:latin typeface="Times New Roman" pitchFamily="18" charset="0"/>
            <a:ea typeface="굴림" pitchFamily="34" charset="-127"/>
            <a:cs typeface="Times New Roman" pitchFamily="18" charset="0"/>
          </a:endParaRPr>
        </a:p>
      </dgm:t>
    </dgm:pt>
    <dgm:pt modelId="{FDE18E67-113B-4659-ADCE-9EBDF6BD5D44}" type="parTrans" cxnId="{F6571D78-27BA-43EC-8033-D05EDB22C381}">
      <dgm:prSet/>
      <dgm:spPr/>
      <dgm:t>
        <a:bodyPr/>
        <a:lstStyle/>
        <a:p>
          <a:pPr algn="ctr"/>
          <a:endParaRPr lang="pl-PL"/>
        </a:p>
      </dgm:t>
    </dgm:pt>
    <dgm:pt modelId="{886787C7-0D64-4FBE-B753-B9B158DC89F9}" type="sibTrans" cxnId="{F6571D78-27BA-43EC-8033-D05EDB22C381}">
      <dgm:prSet/>
      <dgm:spPr/>
      <dgm:t>
        <a:bodyPr/>
        <a:lstStyle/>
        <a:p>
          <a:pPr algn="ctr"/>
          <a:endParaRPr lang="pl-PL"/>
        </a:p>
      </dgm:t>
    </dgm:pt>
    <dgm:pt modelId="{FEF6C1CA-983C-4726-9FC5-B3B22F0858EC}" type="pres">
      <dgm:prSet presAssocID="{E1017483-94C8-455A-814C-791638DCCF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154EE24-FAFF-4667-AABF-E518BC30E7FD}" type="pres">
      <dgm:prSet presAssocID="{0460C283-CC03-4109-8AEE-A1F57590773C}" presName="parentText" presStyleLbl="node1" presStyleIdx="0" presStyleCnt="1" custScaleY="165366" custLinFactNeighborX="-396" custLinFactNeighborY="-645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D629B30-13FD-4732-9098-B8F4227F8AE4}" type="presOf" srcId="{0460C283-CC03-4109-8AEE-A1F57590773C}" destId="{2154EE24-FAFF-4667-AABF-E518BC30E7FD}" srcOrd="0" destOrd="0" presId="urn:microsoft.com/office/officeart/2005/8/layout/vList2"/>
    <dgm:cxn modelId="{1D2D9D22-50FE-4955-AE91-10FC0C89773D}" type="presOf" srcId="{E1017483-94C8-455A-814C-791638DCCF7C}" destId="{FEF6C1CA-983C-4726-9FC5-B3B22F0858EC}" srcOrd="0" destOrd="0" presId="urn:microsoft.com/office/officeart/2005/8/layout/vList2"/>
    <dgm:cxn modelId="{F6571D78-27BA-43EC-8033-D05EDB22C381}" srcId="{E1017483-94C8-455A-814C-791638DCCF7C}" destId="{0460C283-CC03-4109-8AEE-A1F57590773C}" srcOrd="0" destOrd="0" parTransId="{FDE18E67-113B-4659-ADCE-9EBDF6BD5D44}" sibTransId="{886787C7-0D64-4FBE-B753-B9B158DC89F9}"/>
    <dgm:cxn modelId="{924568B0-6FEA-4F4E-9269-5C42A47C73C3}" type="presParOf" srcId="{FEF6C1CA-983C-4726-9FC5-B3B22F0858EC}" destId="{2154EE24-FAFF-4667-AABF-E518BC30E7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ED3306-35E7-41AC-8BA6-8DE9EDBB43C8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A144CA-3AF8-4AA7-A29E-8ECC5B3CC685}">
      <dgm:prSet phldrT="[Tekst]"/>
      <dgm:spPr>
        <a:solidFill>
          <a:srgbClr val="CCECFF"/>
        </a:solidFill>
      </dgm:spPr>
      <dgm:t>
        <a:bodyPr/>
        <a:lstStyle/>
        <a:p>
          <a:r>
            <a:rPr lang="pl-PL" dirty="0">
              <a:solidFill>
                <a:schemeClr val="tx2">
                  <a:lumMod val="75000"/>
                  <a:lumOff val="25000"/>
                </a:schemeClr>
              </a:solidFill>
            </a:rPr>
            <a:t/>
          </a:r>
          <a:br>
            <a:rPr lang="pl-PL" dirty="0">
              <a:solidFill>
                <a:schemeClr val="tx2">
                  <a:lumMod val="75000"/>
                  <a:lumOff val="25000"/>
                </a:schemeClr>
              </a:solidFill>
            </a:rPr>
          </a:br>
          <a:r>
            <a:rPr lang="pl-PL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5 letnie </a:t>
          </a:r>
          <a:br>
            <a:rPr lang="pl-PL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pl-PL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Liceum Plastyczne </a:t>
          </a:r>
        </a:p>
      </dgm:t>
    </dgm:pt>
    <dgm:pt modelId="{562146F7-53D3-4818-A722-FB919C5E72EC}" type="parTrans" cxnId="{7DB9A12A-6F6C-4D76-B554-F5D8CAFD1329}">
      <dgm:prSet/>
      <dgm:spPr/>
      <dgm:t>
        <a:bodyPr/>
        <a:lstStyle/>
        <a:p>
          <a:endParaRPr lang="pl-PL"/>
        </a:p>
      </dgm:t>
    </dgm:pt>
    <dgm:pt modelId="{39802E84-7E4A-4418-A379-36FEBF541ACF}" type="sibTrans" cxnId="{7DB9A12A-6F6C-4D76-B554-F5D8CAFD1329}">
      <dgm:prSet/>
      <dgm:spPr/>
      <dgm:t>
        <a:bodyPr/>
        <a:lstStyle/>
        <a:p>
          <a:endParaRPr lang="pl-PL"/>
        </a:p>
      </dgm:t>
    </dgm:pt>
    <dgm:pt modelId="{0BF3B96E-A22C-4E97-8F7F-7DD3F844770E}" type="pres">
      <dgm:prSet presAssocID="{68ED3306-35E7-41AC-8BA6-8DE9EDBB43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C6B74C8-2B53-44DA-B102-8DF27E8803E8}" type="pres">
      <dgm:prSet presAssocID="{F2A144CA-3AF8-4AA7-A29E-8ECC5B3CC685}" presName="composite" presStyleCnt="0"/>
      <dgm:spPr/>
    </dgm:pt>
    <dgm:pt modelId="{3D427287-850F-4F9B-8A81-643F2BA4ED3C}" type="pres">
      <dgm:prSet presAssocID="{F2A144CA-3AF8-4AA7-A29E-8ECC5B3CC68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77811C-486A-4454-8AAA-B9CBD2025BCD}" type="pres">
      <dgm:prSet presAssocID="{F2A144CA-3AF8-4AA7-A29E-8ECC5B3CC685}" presName="descendantText" presStyleLbl="alignAcc1" presStyleIdx="0" presStyleCnt="1">
        <dgm:presLayoutVars>
          <dgm:bulletEnabled val="1"/>
        </dgm:presLayoutVars>
      </dgm:prSet>
      <dgm:spPr>
        <a:solidFill>
          <a:srgbClr val="99CCFF">
            <a:alpha val="89804"/>
          </a:srgbClr>
        </a:solidFill>
      </dgm:spPr>
    </dgm:pt>
  </dgm:ptLst>
  <dgm:cxnLst>
    <dgm:cxn modelId="{C6611F7B-884D-4341-A74F-3E17DFF791A9}" type="presOf" srcId="{68ED3306-35E7-41AC-8BA6-8DE9EDBB43C8}" destId="{0BF3B96E-A22C-4E97-8F7F-7DD3F844770E}" srcOrd="0" destOrd="0" presId="urn:microsoft.com/office/officeart/2005/8/layout/chevron2"/>
    <dgm:cxn modelId="{7DB9A12A-6F6C-4D76-B554-F5D8CAFD1329}" srcId="{68ED3306-35E7-41AC-8BA6-8DE9EDBB43C8}" destId="{F2A144CA-3AF8-4AA7-A29E-8ECC5B3CC685}" srcOrd="0" destOrd="0" parTransId="{562146F7-53D3-4818-A722-FB919C5E72EC}" sibTransId="{39802E84-7E4A-4418-A379-36FEBF541ACF}"/>
    <dgm:cxn modelId="{3B3BEE34-5750-4A0E-A069-D3560A84752B}" type="presOf" srcId="{F2A144CA-3AF8-4AA7-A29E-8ECC5B3CC685}" destId="{3D427287-850F-4F9B-8A81-643F2BA4ED3C}" srcOrd="0" destOrd="0" presId="urn:microsoft.com/office/officeart/2005/8/layout/chevron2"/>
    <dgm:cxn modelId="{56AFF81B-D19D-420D-A030-A3E3EF7C95FB}" type="presParOf" srcId="{0BF3B96E-A22C-4E97-8F7F-7DD3F844770E}" destId="{8C6B74C8-2B53-44DA-B102-8DF27E8803E8}" srcOrd="0" destOrd="0" presId="urn:microsoft.com/office/officeart/2005/8/layout/chevron2"/>
    <dgm:cxn modelId="{E8F6E3A3-0E07-4DAF-9849-EC939E0AF0D0}" type="presParOf" srcId="{8C6B74C8-2B53-44DA-B102-8DF27E8803E8}" destId="{3D427287-850F-4F9B-8A81-643F2BA4ED3C}" srcOrd="0" destOrd="0" presId="urn:microsoft.com/office/officeart/2005/8/layout/chevron2"/>
    <dgm:cxn modelId="{46B6CAB2-E658-4625-ACD6-2A4CD9C63876}" type="presParOf" srcId="{8C6B74C8-2B53-44DA-B102-8DF27E8803E8}" destId="{6677811C-486A-4454-8AAA-B9CBD2025B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ABC57E-0713-476A-9A20-CF3856282F9F}" type="doc">
      <dgm:prSet loTypeId="urn:microsoft.com/office/officeart/2005/8/layout/list1" loCatId="list" qsTypeId="urn:microsoft.com/office/officeart/2005/8/quickstyle/3d2#2" qsCatId="3D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A726042-40C4-4321-8430-8F3AA03F7B0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l-PL" sz="1600" b="0" i="0" dirty="0"/>
            <a:t>specjalność </a:t>
          </a:r>
          <a:br>
            <a:rPr lang="pl-PL" sz="1600" b="0" i="0" dirty="0"/>
          </a:br>
          <a:r>
            <a:rPr lang="pl-PL" sz="1600" b="0" i="0" dirty="0"/>
            <a:t>ARANŻACJA PRZESTRZENI </a:t>
          </a:r>
        </a:p>
        <a:p>
          <a:r>
            <a:rPr lang="pl-PL" sz="1600" b="0" i="0" dirty="0"/>
            <a:t>specjalizacja </a:t>
          </a:r>
          <a:br>
            <a:rPr lang="pl-PL" sz="1600" b="0" i="0" dirty="0"/>
          </a:br>
          <a:r>
            <a:rPr lang="pl-PL" sz="1600" b="0" i="0" dirty="0"/>
            <a:t>ARANŻACJA WNĘTRZ</a:t>
          </a:r>
          <a:endParaRPr lang="pl-PL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1D257-F10F-4AE4-BF53-DF95FFF8767C}" type="parTrans" cxnId="{8C39C0C1-FA2C-43E4-B4B6-C7B9EC6386D3}">
      <dgm:prSet/>
      <dgm:spPr/>
      <dgm:t>
        <a:bodyPr/>
        <a:lstStyle/>
        <a:p>
          <a:endParaRPr lang="pl-PL"/>
        </a:p>
      </dgm:t>
    </dgm:pt>
    <dgm:pt modelId="{C4FAA666-3104-47BF-89A0-ED089CFB3B80}" type="sibTrans" cxnId="{8C39C0C1-FA2C-43E4-B4B6-C7B9EC6386D3}">
      <dgm:prSet/>
      <dgm:spPr/>
      <dgm:t>
        <a:bodyPr/>
        <a:lstStyle/>
        <a:p>
          <a:endParaRPr lang="pl-PL"/>
        </a:p>
      </dgm:t>
    </dgm:pt>
    <dgm:pt modelId="{5B9BC700-FA0B-4B9A-9C31-DE90AF09420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l-PL" sz="1600" b="0" i="0" dirty="0"/>
            <a:t>specjalność </a:t>
          </a:r>
          <a:br>
            <a:rPr lang="pl-PL" sz="1600" b="0" i="0" dirty="0"/>
          </a:br>
          <a:r>
            <a:rPr lang="pl-PL" sz="1600" b="0" i="0" dirty="0"/>
            <a:t>TECHNIKI GRAFICZNE</a:t>
          </a:r>
        </a:p>
        <a:p>
          <a:r>
            <a:rPr lang="pl-PL" sz="1600" b="0" i="0" dirty="0"/>
            <a:t>specjalizacja </a:t>
          </a:r>
          <a:br>
            <a:rPr lang="pl-PL" sz="1600" b="0" i="0" dirty="0"/>
          </a:br>
          <a:r>
            <a:rPr lang="pl-PL" sz="1600" b="0" i="0" dirty="0"/>
            <a:t>PROJEKTOWANIE GRAFICZNE</a:t>
          </a:r>
          <a:endParaRPr lang="pl-PL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1E99A-6580-4BC6-9E8A-3EB681681556}" type="parTrans" cxnId="{20EAC1AD-3DBD-47A9-96E3-D235CDAEFAC5}">
      <dgm:prSet/>
      <dgm:spPr/>
    </dgm:pt>
    <dgm:pt modelId="{722B123D-1DEA-4FC8-91CF-9D488668CE80}" type="sibTrans" cxnId="{20EAC1AD-3DBD-47A9-96E3-D235CDAEFAC5}">
      <dgm:prSet/>
      <dgm:spPr/>
    </dgm:pt>
    <dgm:pt modelId="{D1216472-48A5-433A-A744-975F57DDA387}" type="pres">
      <dgm:prSet presAssocID="{CDABC57E-0713-476A-9A20-CF3856282F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38E866A-D415-4BEE-BBA3-0DCCCCFD5C4A}" type="pres">
      <dgm:prSet presAssocID="{CA726042-40C4-4321-8430-8F3AA03F7B0F}" presName="parentLin" presStyleCnt="0"/>
      <dgm:spPr/>
    </dgm:pt>
    <dgm:pt modelId="{6A7D385A-70EF-4D95-AFD5-483B45E21E6D}" type="pres">
      <dgm:prSet presAssocID="{CA726042-40C4-4321-8430-8F3AA03F7B0F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E6AE459A-8577-4CEF-85E9-6552BB7F1CB5}" type="pres">
      <dgm:prSet presAssocID="{CA726042-40C4-4321-8430-8F3AA03F7B0F}" presName="parentText" presStyleLbl="node1" presStyleIdx="0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80946D-8D30-4892-A031-D8BF5409BD32}" type="pres">
      <dgm:prSet presAssocID="{CA726042-40C4-4321-8430-8F3AA03F7B0F}" presName="negativeSpace" presStyleCnt="0"/>
      <dgm:spPr/>
    </dgm:pt>
    <dgm:pt modelId="{1F3C77B9-9AB1-43E1-8EA0-93D3AE104AF7}" type="pres">
      <dgm:prSet presAssocID="{CA726042-40C4-4321-8430-8F3AA03F7B0F}" presName="childText" presStyleLbl="conFgAcc1" presStyleIdx="0" presStyleCnt="2">
        <dgm:presLayoutVars>
          <dgm:bulletEnabled val="1"/>
        </dgm:presLayoutVars>
      </dgm:prSet>
      <dgm:spPr/>
    </dgm:pt>
    <dgm:pt modelId="{D3D0A1FB-D31D-47A6-A682-2AB152E4AE9D}" type="pres">
      <dgm:prSet presAssocID="{C4FAA666-3104-47BF-89A0-ED089CFB3B80}" presName="spaceBetweenRectangles" presStyleCnt="0"/>
      <dgm:spPr/>
    </dgm:pt>
    <dgm:pt modelId="{889AD406-11AE-4A8D-BCFD-9505DEA0F42C}" type="pres">
      <dgm:prSet presAssocID="{5B9BC700-FA0B-4B9A-9C31-DE90AF094200}" presName="parentLin" presStyleCnt="0"/>
      <dgm:spPr/>
    </dgm:pt>
    <dgm:pt modelId="{E9297765-ED7B-410B-8315-C7B66238590D}" type="pres">
      <dgm:prSet presAssocID="{5B9BC700-FA0B-4B9A-9C31-DE90AF094200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65FD7355-BD34-4416-A611-42DC9100E712}" type="pres">
      <dgm:prSet presAssocID="{5B9BC700-FA0B-4B9A-9C31-DE90AF0942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24DB35-0410-4D30-8C3F-89FDF2EA690C}" type="pres">
      <dgm:prSet presAssocID="{5B9BC700-FA0B-4B9A-9C31-DE90AF094200}" presName="negativeSpace" presStyleCnt="0"/>
      <dgm:spPr/>
    </dgm:pt>
    <dgm:pt modelId="{E33D8745-83A5-4E02-B65A-F58F83D8B7E6}" type="pres">
      <dgm:prSet presAssocID="{5B9BC700-FA0B-4B9A-9C31-DE90AF09420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EE7DF3A-DCD2-41D8-9421-2834E4D723E4}" type="presOf" srcId="{CDABC57E-0713-476A-9A20-CF3856282F9F}" destId="{D1216472-48A5-433A-A744-975F57DDA387}" srcOrd="0" destOrd="0" presId="urn:microsoft.com/office/officeart/2005/8/layout/list1"/>
    <dgm:cxn modelId="{8C380360-C3AC-4D64-9D53-0A637BBFF1DA}" type="presOf" srcId="{5B9BC700-FA0B-4B9A-9C31-DE90AF094200}" destId="{E9297765-ED7B-410B-8315-C7B66238590D}" srcOrd="0" destOrd="0" presId="urn:microsoft.com/office/officeart/2005/8/layout/list1"/>
    <dgm:cxn modelId="{E2891E2D-B235-44BD-A73D-12AD874B2EFB}" type="presOf" srcId="{5B9BC700-FA0B-4B9A-9C31-DE90AF094200}" destId="{65FD7355-BD34-4416-A611-42DC9100E712}" srcOrd="1" destOrd="0" presId="urn:microsoft.com/office/officeart/2005/8/layout/list1"/>
    <dgm:cxn modelId="{8C39C0C1-FA2C-43E4-B4B6-C7B9EC6386D3}" srcId="{CDABC57E-0713-476A-9A20-CF3856282F9F}" destId="{CA726042-40C4-4321-8430-8F3AA03F7B0F}" srcOrd="0" destOrd="0" parTransId="{D411D257-F10F-4AE4-BF53-DF95FFF8767C}" sibTransId="{C4FAA666-3104-47BF-89A0-ED089CFB3B80}"/>
    <dgm:cxn modelId="{20EAC1AD-3DBD-47A9-96E3-D235CDAEFAC5}" srcId="{CDABC57E-0713-476A-9A20-CF3856282F9F}" destId="{5B9BC700-FA0B-4B9A-9C31-DE90AF094200}" srcOrd="1" destOrd="0" parTransId="{4561E99A-6580-4BC6-9E8A-3EB681681556}" sibTransId="{722B123D-1DEA-4FC8-91CF-9D488668CE80}"/>
    <dgm:cxn modelId="{76B0EC15-A844-455A-88A7-EDA38A88B49A}" type="presOf" srcId="{CA726042-40C4-4321-8430-8F3AA03F7B0F}" destId="{E6AE459A-8577-4CEF-85E9-6552BB7F1CB5}" srcOrd="1" destOrd="0" presId="urn:microsoft.com/office/officeart/2005/8/layout/list1"/>
    <dgm:cxn modelId="{AC75EB00-3A37-4658-8D78-C0F74BB6E3D6}" type="presOf" srcId="{CA726042-40C4-4321-8430-8F3AA03F7B0F}" destId="{6A7D385A-70EF-4D95-AFD5-483B45E21E6D}" srcOrd="0" destOrd="0" presId="urn:microsoft.com/office/officeart/2005/8/layout/list1"/>
    <dgm:cxn modelId="{060D481B-8B76-4EED-92A8-FBC9C498E261}" type="presParOf" srcId="{D1216472-48A5-433A-A744-975F57DDA387}" destId="{938E866A-D415-4BEE-BBA3-0DCCCCFD5C4A}" srcOrd="0" destOrd="0" presId="urn:microsoft.com/office/officeart/2005/8/layout/list1"/>
    <dgm:cxn modelId="{490E55D6-C826-4C46-A0DB-221D38E9D60E}" type="presParOf" srcId="{938E866A-D415-4BEE-BBA3-0DCCCCFD5C4A}" destId="{6A7D385A-70EF-4D95-AFD5-483B45E21E6D}" srcOrd="0" destOrd="0" presId="urn:microsoft.com/office/officeart/2005/8/layout/list1"/>
    <dgm:cxn modelId="{9CAC2110-8880-4149-BDD5-9C3F42A9AA18}" type="presParOf" srcId="{938E866A-D415-4BEE-BBA3-0DCCCCFD5C4A}" destId="{E6AE459A-8577-4CEF-85E9-6552BB7F1CB5}" srcOrd="1" destOrd="0" presId="urn:microsoft.com/office/officeart/2005/8/layout/list1"/>
    <dgm:cxn modelId="{8661087E-F9F7-4C93-A6F1-26C3568DB5D3}" type="presParOf" srcId="{D1216472-48A5-433A-A744-975F57DDA387}" destId="{1A80946D-8D30-4892-A031-D8BF5409BD32}" srcOrd="1" destOrd="0" presId="urn:microsoft.com/office/officeart/2005/8/layout/list1"/>
    <dgm:cxn modelId="{61A11B7C-AD0D-4AEA-A96B-777AC1A67426}" type="presParOf" srcId="{D1216472-48A5-433A-A744-975F57DDA387}" destId="{1F3C77B9-9AB1-43E1-8EA0-93D3AE104AF7}" srcOrd="2" destOrd="0" presId="urn:microsoft.com/office/officeart/2005/8/layout/list1"/>
    <dgm:cxn modelId="{AA2BBE75-A12C-46ED-BBEE-C7D9E9579F5C}" type="presParOf" srcId="{D1216472-48A5-433A-A744-975F57DDA387}" destId="{D3D0A1FB-D31D-47A6-A682-2AB152E4AE9D}" srcOrd="3" destOrd="0" presId="urn:microsoft.com/office/officeart/2005/8/layout/list1"/>
    <dgm:cxn modelId="{14F955B2-E5A7-4459-B6F2-C5DF6C5E4D59}" type="presParOf" srcId="{D1216472-48A5-433A-A744-975F57DDA387}" destId="{889AD406-11AE-4A8D-BCFD-9505DEA0F42C}" srcOrd="4" destOrd="0" presId="urn:microsoft.com/office/officeart/2005/8/layout/list1"/>
    <dgm:cxn modelId="{0866B454-8895-4BCC-9490-2BD3818658DE}" type="presParOf" srcId="{889AD406-11AE-4A8D-BCFD-9505DEA0F42C}" destId="{E9297765-ED7B-410B-8315-C7B66238590D}" srcOrd="0" destOrd="0" presId="urn:microsoft.com/office/officeart/2005/8/layout/list1"/>
    <dgm:cxn modelId="{7B0B5C17-1966-4A01-89F0-0EF4691E4AC4}" type="presParOf" srcId="{889AD406-11AE-4A8D-BCFD-9505DEA0F42C}" destId="{65FD7355-BD34-4416-A611-42DC9100E712}" srcOrd="1" destOrd="0" presId="urn:microsoft.com/office/officeart/2005/8/layout/list1"/>
    <dgm:cxn modelId="{30393083-CB3F-4614-A8D1-9243B507C2E7}" type="presParOf" srcId="{D1216472-48A5-433A-A744-975F57DDA387}" destId="{2624DB35-0410-4D30-8C3F-89FDF2EA690C}" srcOrd="5" destOrd="0" presId="urn:microsoft.com/office/officeart/2005/8/layout/list1"/>
    <dgm:cxn modelId="{77C94FEB-07C8-4684-A066-09E45C2D3012}" type="presParOf" srcId="{D1216472-48A5-433A-A744-975F57DDA387}" destId="{E33D8745-83A5-4E02-B65A-F58F83D8B7E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ED3306-35E7-41AC-8BA6-8DE9EDBB43C8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A144CA-3AF8-4AA7-A29E-8ECC5B3CC685}">
      <dgm:prSet phldrT="[Teks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l-PL" dirty="0"/>
            <a:t/>
          </a:r>
          <a:br>
            <a:rPr lang="pl-PL" dirty="0"/>
          </a:br>
          <a:r>
            <a:rPr lang="pl-PL" dirty="0"/>
            <a:t/>
          </a:r>
          <a:br>
            <a:rPr lang="pl-PL" dirty="0"/>
          </a:br>
          <a:r>
            <a:rPr lang="pl-PL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 letnia </a:t>
          </a:r>
          <a:br>
            <a:rPr lang="pl-PL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pl-PL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Branżowa</a:t>
          </a:r>
        </a:p>
        <a:p>
          <a:r>
            <a:rPr lang="pl-PL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Szkoła Zawodowa </a:t>
          </a:r>
          <a:br>
            <a:rPr lang="pl-PL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pl-PL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 Stopnia</a:t>
          </a:r>
        </a:p>
      </dgm:t>
    </dgm:pt>
    <dgm:pt modelId="{562146F7-53D3-4818-A722-FB919C5E72EC}" type="parTrans" cxnId="{7DB9A12A-6F6C-4D76-B554-F5D8CAFD1329}">
      <dgm:prSet/>
      <dgm:spPr/>
      <dgm:t>
        <a:bodyPr/>
        <a:lstStyle/>
        <a:p>
          <a:endParaRPr lang="pl-PL"/>
        </a:p>
      </dgm:t>
    </dgm:pt>
    <dgm:pt modelId="{39802E84-7E4A-4418-A379-36FEBF541ACF}" type="sibTrans" cxnId="{7DB9A12A-6F6C-4D76-B554-F5D8CAFD1329}">
      <dgm:prSet/>
      <dgm:spPr/>
      <dgm:t>
        <a:bodyPr/>
        <a:lstStyle/>
        <a:p>
          <a:endParaRPr lang="pl-PL"/>
        </a:p>
      </dgm:t>
    </dgm:pt>
    <dgm:pt modelId="{2C24B795-024D-4750-8EAD-1B9B005935EE}">
      <dgm:prSet phldrT="[Tekst]"/>
      <dgm:spPr>
        <a:solidFill>
          <a:srgbClr val="99CCFF">
            <a:alpha val="89804"/>
          </a:srgbClr>
        </a:solidFill>
      </dgm:spPr>
      <dgm:t>
        <a:bodyPr/>
        <a:lstStyle/>
        <a:p>
          <a:endParaRPr lang="pl-PL" dirty="0"/>
        </a:p>
      </dgm:t>
    </dgm:pt>
    <dgm:pt modelId="{B2A6063F-A8D0-4189-BC02-B2AF5A37F758}" type="parTrans" cxnId="{D6F83545-7907-4E34-852D-3CAF742CCE55}">
      <dgm:prSet/>
      <dgm:spPr/>
      <dgm:t>
        <a:bodyPr/>
        <a:lstStyle/>
        <a:p>
          <a:endParaRPr lang="pl-PL"/>
        </a:p>
      </dgm:t>
    </dgm:pt>
    <dgm:pt modelId="{E00EFF6F-A720-488E-87DC-C649F9063609}" type="sibTrans" cxnId="{D6F83545-7907-4E34-852D-3CAF742CCE55}">
      <dgm:prSet/>
      <dgm:spPr/>
      <dgm:t>
        <a:bodyPr/>
        <a:lstStyle/>
        <a:p>
          <a:endParaRPr lang="pl-PL"/>
        </a:p>
      </dgm:t>
    </dgm:pt>
    <dgm:pt modelId="{114F2566-68B4-45F2-890B-803410BA959D}">
      <dgm:prSet phldrT="[Tekst]"/>
      <dgm:spPr>
        <a:solidFill>
          <a:srgbClr val="99CCFF">
            <a:alpha val="89804"/>
          </a:srgbClr>
        </a:solidFill>
      </dgm:spPr>
      <dgm:t>
        <a:bodyPr/>
        <a:lstStyle/>
        <a:p>
          <a:endParaRPr lang="pl-PL" dirty="0"/>
        </a:p>
      </dgm:t>
    </dgm:pt>
    <dgm:pt modelId="{84B8D625-579E-4750-B2F9-83477D64C44D}" type="parTrans" cxnId="{F8DA498A-2831-42CA-8EAC-1D2980F4A069}">
      <dgm:prSet/>
      <dgm:spPr/>
      <dgm:t>
        <a:bodyPr/>
        <a:lstStyle/>
        <a:p>
          <a:endParaRPr lang="pl-PL"/>
        </a:p>
      </dgm:t>
    </dgm:pt>
    <dgm:pt modelId="{9897E05D-CCE5-41D2-BA91-23743C1C9AD6}" type="sibTrans" cxnId="{F8DA498A-2831-42CA-8EAC-1D2980F4A069}">
      <dgm:prSet/>
      <dgm:spPr/>
      <dgm:t>
        <a:bodyPr/>
        <a:lstStyle/>
        <a:p>
          <a:endParaRPr lang="pl-PL"/>
        </a:p>
      </dgm:t>
    </dgm:pt>
    <dgm:pt modelId="{A0AE8D7D-1976-4D20-BE45-564C6C2ACDA1}">
      <dgm:prSet phldrT="[Tekst]"/>
      <dgm:spPr>
        <a:solidFill>
          <a:srgbClr val="99CCFF">
            <a:alpha val="89804"/>
          </a:srgbClr>
        </a:solidFill>
      </dgm:spPr>
      <dgm:t>
        <a:bodyPr/>
        <a:lstStyle/>
        <a:p>
          <a:endParaRPr lang="pl-PL" dirty="0"/>
        </a:p>
      </dgm:t>
    </dgm:pt>
    <dgm:pt modelId="{B95A8221-D2DA-41E7-A81E-BA1F54B697E8}" type="parTrans" cxnId="{4EDEC956-DA6A-4F86-852C-726978677301}">
      <dgm:prSet/>
      <dgm:spPr/>
      <dgm:t>
        <a:bodyPr/>
        <a:lstStyle/>
        <a:p>
          <a:endParaRPr lang="pl-PL"/>
        </a:p>
      </dgm:t>
    </dgm:pt>
    <dgm:pt modelId="{02954A30-8A67-4578-A980-3A3B4068DEAE}" type="sibTrans" cxnId="{4EDEC956-DA6A-4F86-852C-726978677301}">
      <dgm:prSet/>
      <dgm:spPr/>
      <dgm:t>
        <a:bodyPr/>
        <a:lstStyle/>
        <a:p>
          <a:endParaRPr lang="pl-PL"/>
        </a:p>
      </dgm:t>
    </dgm:pt>
    <dgm:pt modelId="{CD0EC765-5CD6-46BE-85F7-D313689261A0}">
      <dgm:prSet phldrT="[Tekst]"/>
      <dgm:spPr>
        <a:solidFill>
          <a:srgbClr val="99CCFF">
            <a:alpha val="89804"/>
          </a:srgbClr>
        </a:solidFill>
      </dgm:spPr>
      <dgm:t>
        <a:bodyPr/>
        <a:lstStyle/>
        <a:p>
          <a:endParaRPr lang="pl-PL" dirty="0"/>
        </a:p>
      </dgm:t>
    </dgm:pt>
    <dgm:pt modelId="{5D71B81D-97DB-4FD9-A9E1-DC87C65E674C}" type="parTrans" cxnId="{F2CB47F4-B112-48B7-AA00-BFFE1EF27AEC}">
      <dgm:prSet/>
      <dgm:spPr/>
      <dgm:t>
        <a:bodyPr/>
        <a:lstStyle/>
        <a:p>
          <a:endParaRPr lang="pl-PL"/>
        </a:p>
      </dgm:t>
    </dgm:pt>
    <dgm:pt modelId="{F1D3D1A5-83B6-4CA7-8C68-12AA21F09191}" type="sibTrans" cxnId="{F2CB47F4-B112-48B7-AA00-BFFE1EF27AEC}">
      <dgm:prSet/>
      <dgm:spPr/>
      <dgm:t>
        <a:bodyPr/>
        <a:lstStyle/>
        <a:p>
          <a:endParaRPr lang="pl-PL"/>
        </a:p>
      </dgm:t>
    </dgm:pt>
    <dgm:pt modelId="{8B075B52-2D6A-4353-B1ED-5ADCF610E839}">
      <dgm:prSet phldrT="[Tekst]"/>
      <dgm:spPr>
        <a:solidFill>
          <a:srgbClr val="99CCFF">
            <a:alpha val="89804"/>
          </a:srgbClr>
        </a:solidFill>
      </dgm:spPr>
      <dgm:t>
        <a:bodyPr/>
        <a:lstStyle/>
        <a:p>
          <a:endParaRPr lang="pl-PL" dirty="0"/>
        </a:p>
      </dgm:t>
    </dgm:pt>
    <dgm:pt modelId="{49FE3A3F-F24D-4186-947D-6B65B8DCCE27}" type="parTrans" cxnId="{AAB3F0F6-15F6-4AEB-AAEC-E9A24DAB3106}">
      <dgm:prSet/>
      <dgm:spPr/>
      <dgm:t>
        <a:bodyPr/>
        <a:lstStyle/>
        <a:p>
          <a:endParaRPr lang="pl-PL"/>
        </a:p>
      </dgm:t>
    </dgm:pt>
    <dgm:pt modelId="{71A9371E-4D77-4794-8368-A9DF65DD0384}" type="sibTrans" cxnId="{AAB3F0F6-15F6-4AEB-AAEC-E9A24DAB3106}">
      <dgm:prSet/>
      <dgm:spPr/>
      <dgm:t>
        <a:bodyPr/>
        <a:lstStyle/>
        <a:p>
          <a:endParaRPr lang="pl-PL"/>
        </a:p>
      </dgm:t>
    </dgm:pt>
    <dgm:pt modelId="{375DEC57-0583-451D-9836-79CD326F6BC0}">
      <dgm:prSet phldrT="[Tekst]"/>
      <dgm:spPr>
        <a:solidFill>
          <a:srgbClr val="99CCFF">
            <a:alpha val="89804"/>
          </a:srgbClr>
        </a:solidFill>
      </dgm:spPr>
      <dgm:t>
        <a:bodyPr/>
        <a:lstStyle/>
        <a:p>
          <a:endParaRPr lang="pl-PL" dirty="0"/>
        </a:p>
      </dgm:t>
    </dgm:pt>
    <dgm:pt modelId="{8ED0F090-FA3F-4A21-B865-25C418C05DA6}" type="parTrans" cxnId="{AEE4014F-010E-44EE-9E8C-54944A0AEF34}">
      <dgm:prSet/>
      <dgm:spPr/>
      <dgm:t>
        <a:bodyPr/>
        <a:lstStyle/>
        <a:p>
          <a:endParaRPr lang="pl-PL"/>
        </a:p>
      </dgm:t>
    </dgm:pt>
    <dgm:pt modelId="{82F717F3-1341-4BE4-A16C-3191C2D69F76}" type="sibTrans" cxnId="{AEE4014F-010E-44EE-9E8C-54944A0AEF34}">
      <dgm:prSet/>
      <dgm:spPr/>
      <dgm:t>
        <a:bodyPr/>
        <a:lstStyle/>
        <a:p>
          <a:endParaRPr lang="pl-PL"/>
        </a:p>
      </dgm:t>
    </dgm:pt>
    <dgm:pt modelId="{8B23A094-2DAE-4011-B88E-18CF05EB27D5}">
      <dgm:prSet phldrT="[Tekst]"/>
      <dgm:spPr>
        <a:solidFill>
          <a:srgbClr val="99CCFF">
            <a:alpha val="89804"/>
          </a:srgbClr>
        </a:solidFill>
      </dgm:spPr>
      <dgm:t>
        <a:bodyPr/>
        <a:lstStyle/>
        <a:p>
          <a:endParaRPr lang="pl-PL" dirty="0"/>
        </a:p>
      </dgm:t>
    </dgm:pt>
    <dgm:pt modelId="{1A24A20E-C781-4049-802F-0FF2D90A1A3E}" type="parTrans" cxnId="{0F1DD9F7-9DCF-4367-99B2-96818B8F28AC}">
      <dgm:prSet/>
      <dgm:spPr/>
      <dgm:t>
        <a:bodyPr/>
        <a:lstStyle/>
        <a:p>
          <a:endParaRPr lang="pl-PL"/>
        </a:p>
      </dgm:t>
    </dgm:pt>
    <dgm:pt modelId="{534DD53D-3C58-44A2-B488-0DFA7601BCAD}" type="sibTrans" cxnId="{0F1DD9F7-9DCF-4367-99B2-96818B8F28AC}">
      <dgm:prSet/>
      <dgm:spPr/>
      <dgm:t>
        <a:bodyPr/>
        <a:lstStyle/>
        <a:p>
          <a:endParaRPr lang="pl-PL"/>
        </a:p>
      </dgm:t>
    </dgm:pt>
    <dgm:pt modelId="{DBBB096E-9EA8-41E6-8A18-DA02C965C34B}">
      <dgm:prSet phldrT="[Tekst]"/>
      <dgm:spPr>
        <a:solidFill>
          <a:srgbClr val="99CCFF">
            <a:alpha val="89804"/>
          </a:srgbClr>
        </a:solidFill>
      </dgm:spPr>
      <dgm:t>
        <a:bodyPr/>
        <a:lstStyle/>
        <a:p>
          <a:endParaRPr lang="pl-PL" dirty="0"/>
        </a:p>
      </dgm:t>
    </dgm:pt>
    <dgm:pt modelId="{45634A81-750D-45CB-ACC2-89A9E93F488B}" type="parTrans" cxnId="{B9DD3131-82DF-4FB4-B202-FAB71D220CE2}">
      <dgm:prSet/>
      <dgm:spPr/>
      <dgm:t>
        <a:bodyPr/>
        <a:lstStyle/>
        <a:p>
          <a:endParaRPr lang="pl-PL"/>
        </a:p>
      </dgm:t>
    </dgm:pt>
    <dgm:pt modelId="{E3B2B9CC-CD3B-4AE3-A8AF-C4F007F5F630}" type="sibTrans" cxnId="{B9DD3131-82DF-4FB4-B202-FAB71D220CE2}">
      <dgm:prSet/>
      <dgm:spPr/>
      <dgm:t>
        <a:bodyPr/>
        <a:lstStyle/>
        <a:p>
          <a:endParaRPr lang="pl-PL"/>
        </a:p>
      </dgm:t>
    </dgm:pt>
    <dgm:pt modelId="{0BF3B96E-A22C-4E97-8F7F-7DD3F844770E}" type="pres">
      <dgm:prSet presAssocID="{68ED3306-35E7-41AC-8BA6-8DE9EDBB43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C6B74C8-2B53-44DA-B102-8DF27E8803E8}" type="pres">
      <dgm:prSet presAssocID="{F2A144CA-3AF8-4AA7-A29E-8ECC5B3CC685}" presName="composite" presStyleCnt="0"/>
      <dgm:spPr/>
    </dgm:pt>
    <dgm:pt modelId="{3D427287-850F-4F9B-8A81-643F2BA4ED3C}" type="pres">
      <dgm:prSet presAssocID="{F2A144CA-3AF8-4AA7-A29E-8ECC5B3CC68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77811C-486A-4454-8AAA-B9CBD2025BCD}" type="pres">
      <dgm:prSet presAssocID="{F2A144CA-3AF8-4AA7-A29E-8ECC5B3CC685}" presName="descendantText" presStyleLbl="alignAcc1" presStyleIdx="0" presStyleCnt="1" custLinFactNeighborX="-6133" custLinFactNeighborY="4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9DD3131-82DF-4FB4-B202-FAB71D220CE2}" srcId="{F2A144CA-3AF8-4AA7-A29E-8ECC5B3CC685}" destId="{DBBB096E-9EA8-41E6-8A18-DA02C965C34B}" srcOrd="6" destOrd="0" parTransId="{45634A81-750D-45CB-ACC2-89A9E93F488B}" sibTransId="{E3B2B9CC-CD3B-4AE3-A8AF-C4F007F5F630}"/>
    <dgm:cxn modelId="{D3F0C27F-99E8-4A17-82C6-C8116AF32425}" type="presOf" srcId="{375DEC57-0583-451D-9836-79CD326F6BC0}" destId="{6677811C-486A-4454-8AAA-B9CBD2025BCD}" srcOrd="0" destOrd="4" presId="urn:microsoft.com/office/officeart/2005/8/layout/chevron2"/>
    <dgm:cxn modelId="{E27E1366-C701-43D7-B94E-8D4BCAD5FD94}" type="presOf" srcId="{2C24B795-024D-4750-8EAD-1B9B005935EE}" destId="{6677811C-486A-4454-8AAA-B9CBD2025BCD}" srcOrd="0" destOrd="7" presId="urn:microsoft.com/office/officeart/2005/8/layout/chevron2"/>
    <dgm:cxn modelId="{F2CB47F4-B112-48B7-AA00-BFFE1EF27AEC}" srcId="{F2A144CA-3AF8-4AA7-A29E-8ECC5B3CC685}" destId="{CD0EC765-5CD6-46BE-85F7-D313689261A0}" srcOrd="2" destOrd="0" parTransId="{5D71B81D-97DB-4FD9-A9E1-DC87C65E674C}" sibTransId="{F1D3D1A5-83B6-4CA7-8C68-12AA21F09191}"/>
    <dgm:cxn modelId="{D12A6B0B-8C33-471C-964A-75DF657F8A56}" type="presOf" srcId="{CD0EC765-5CD6-46BE-85F7-D313689261A0}" destId="{6677811C-486A-4454-8AAA-B9CBD2025BCD}" srcOrd="0" destOrd="2" presId="urn:microsoft.com/office/officeart/2005/8/layout/chevron2"/>
    <dgm:cxn modelId="{D6F83545-7907-4E34-852D-3CAF742CCE55}" srcId="{F2A144CA-3AF8-4AA7-A29E-8ECC5B3CC685}" destId="{2C24B795-024D-4750-8EAD-1B9B005935EE}" srcOrd="7" destOrd="0" parTransId="{B2A6063F-A8D0-4189-BC02-B2AF5A37F758}" sibTransId="{E00EFF6F-A720-488E-87DC-C649F9063609}"/>
    <dgm:cxn modelId="{7DB9A12A-6F6C-4D76-B554-F5D8CAFD1329}" srcId="{68ED3306-35E7-41AC-8BA6-8DE9EDBB43C8}" destId="{F2A144CA-3AF8-4AA7-A29E-8ECC5B3CC685}" srcOrd="0" destOrd="0" parTransId="{562146F7-53D3-4818-A722-FB919C5E72EC}" sibTransId="{39802E84-7E4A-4418-A379-36FEBF541ACF}"/>
    <dgm:cxn modelId="{450AB67A-2096-433E-94FE-BB9453D4CFA0}" type="presOf" srcId="{DBBB096E-9EA8-41E6-8A18-DA02C965C34B}" destId="{6677811C-486A-4454-8AAA-B9CBD2025BCD}" srcOrd="0" destOrd="6" presId="urn:microsoft.com/office/officeart/2005/8/layout/chevron2"/>
    <dgm:cxn modelId="{06406DCC-C896-4E09-A1FB-8BE640C2E48A}" type="presOf" srcId="{68ED3306-35E7-41AC-8BA6-8DE9EDBB43C8}" destId="{0BF3B96E-A22C-4E97-8F7F-7DD3F844770E}" srcOrd="0" destOrd="0" presId="urn:microsoft.com/office/officeart/2005/8/layout/chevron2"/>
    <dgm:cxn modelId="{0F1DD9F7-9DCF-4367-99B2-96818B8F28AC}" srcId="{F2A144CA-3AF8-4AA7-A29E-8ECC5B3CC685}" destId="{8B23A094-2DAE-4011-B88E-18CF05EB27D5}" srcOrd="5" destOrd="0" parTransId="{1A24A20E-C781-4049-802F-0FF2D90A1A3E}" sibTransId="{534DD53D-3C58-44A2-B488-0DFA7601BCAD}"/>
    <dgm:cxn modelId="{AAB3F0F6-15F6-4AEB-AAEC-E9A24DAB3106}" srcId="{F2A144CA-3AF8-4AA7-A29E-8ECC5B3CC685}" destId="{8B075B52-2D6A-4353-B1ED-5ADCF610E839}" srcOrd="3" destOrd="0" parTransId="{49FE3A3F-F24D-4186-947D-6B65B8DCCE27}" sibTransId="{71A9371E-4D77-4794-8368-A9DF65DD0384}"/>
    <dgm:cxn modelId="{AEE4014F-010E-44EE-9E8C-54944A0AEF34}" srcId="{F2A144CA-3AF8-4AA7-A29E-8ECC5B3CC685}" destId="{375DEC57-0583-451D-9836-79CD326F6BC0}" srcOrd="4" destOrd="0" parTransId="{8ED0F090-FA3F-4A21-B865-25C418C05DA6}" sibTransId="{82F717F3-1341-4BE4-A16C-3191C2D69F76}"/>
    <dgm:cxn modelId="{EDE3B483-0DC3-40B3-9450-1BADDE700B06}" type="presOf" srcId="{A0AE8D7D-1976-4D20-BE45-564C6C2ACDA1}" destId="{6677811C-486A-4454-8AAA-B9CBD2025BCD}" srcOrd="0" destOrd="1" presId="urn:microsoft.com/office/officeart/2005/8/layout/chevron2"/>
    <dgm:cxn modelId="{481917A6-958D-45F8-A28E-5A7BD2895FCF}" type="presOf" srcId="{114F2566-68B4-45F2-890B-803410BA959D}" destId="{6677811C-486A-4454-8AAA-B9CBD2025BCD}" srcOrd="0" destOrd="0" presId="urn:microsoft.com/office/officeart/2005/8/layout/chevron2"/>
    <dgm:cxn modelId="{A806D9EF-B512-4EE4-A80F-6AA958896041}" type="presOf" srcId="{8B075B52-2D6A-4353-B1ED-5ADCF610E839}" destId="{6677811C-486A-4454-8AAA-B9CBD2025BCD}" srcOrd="0" destOrd="3" presId="urn:microsoft.com/office/officeart/2005/8/layout/chevron2"/>
    <dgm:cxn modelId="{4EDEC956-DA6A-4F86-852C-726978677301}" srcId="{F2A144CA-3AF8-4AA7-A29E-8ECC5B3CC685}" destId="{A0AE8D7D-1976-4D20-BE45-564C6C2ACDA1}" srcOrd="1" destOrd="0" parTransId="{B95A8221-D2DA-41E7-A81E-BA1F54B697E8}" sibTransId="{02954A30-8A67-4578-A980-3A3B4068DEAE}"/>
    <dgm:cxn modelId="{77DD98BF-02F7-42F8-8649-B07580802469}" type="presOf" srcId="{8B23A094-2DAE-4011-B88E-18CF05EB27D5}" destId="{6677811C-486A-4454-8AAA-B9CBD2025BCD}" srcOrd="0" destOrd="5" presId="urn:microsoft.com/office/officeart/2005/8/layout/chevron2"/>
    <dgm:cxn modelId="{E51619C3-7978-4C5F-B7C7-8377E6968487}" type="presOf" srcId="{F2A144CA-3AF8-4AA7-A29E-8ECC5B3CC685}" destId="{3D427287-850F-4F9B-8A81-643F2BA4ED3C}" srcOrd="0" destOrd="0" presId="urn:microsoft.com/office/officeart/2005/8/layout/chevron2"/>
    <dgm:cxn modelId="{F8DA498A-2831-42CA-8EAC-1D2980F4A069}" srcId="{F2A144CA-3AF8-4AA7-A29E-8ECC5B3CC685}" destId="{114F2566-68B4-45F2-890B-803410BA959D}" srcOrd="0" destOrd="0" parTransId="{84B8D625-579E-4750-B2F9-83477D64C44D}" sibTransId="{9897E05D-CCE5-41D2-BA91-23743C1C9AD6}"/>
    <dgm:cxn modelId="{9E7B1238-8EE1-4BC5-9F27-4DDC6EA23ECB}" type="presParOf" srcId="{0BF3B96E-A22C-4E97-8F7F-7DD3F844770E}" destId="{8C6B74C8-2B53-44DA-B102-8DF27E8803E8}" srcOrd="0" destOrd="0" presId="urn:microsoft.com/office/officeart/2005/8/layout/chevron2"/>
    <dgm:cxn modelId="{C0B780FA-FC68-4E6B-AE12-D867BC2F9672}" type="presParOf" srcId="{8C6B74C8-2B53-44DA-B102-8DF27E8803E8}" destId="{3D427287-850F-4F9B-8A81-643F2BA4ED3C}" srcOrd="0" destOrd="0" presId="urn:microsoft.com/office/officeart/2005/8/layout/chevron2"/>
    <dgm:cxn modelId="{EEA732EF-F332-438C-B4C0-D450CFB203ED}" type="presParOf" srcId="{8C6B74C8-2B53-44DA-B102-8DF27E8803E8}" destId="{6677811C-486A-4454-8AAA-B9CBD2025B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ABC57E-0713-476A-9A20-CF3856282F9F}" type="doc">
      <dgm:prSet loTypeId="urn:microsoft.com/office/officeart/2005/8/layout/list1" loCatId="list" qsTypeId="urn:microsoft.com/office/officeart/2005/8/quickstyle/3d2#3" qsCatId="3D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D1564040-64D2-49C3-BE05-8A7A3D443F4D}">
      <dgm:prSet custT="1"/>
      <dgm:spPr/>
      <dgm:t>
        <a:bodyPr/>
        <a:lstStyle/>
        <a:p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INNE CIEKAWE KIERUNKI WIELOZAWODOWE</a:t>
          </a:r>
        </a:p>
      </dgm:t>
    </dgm:pt>
    <dgm:pt modelId="{972BD184-9B3A-49C6-92AC-7EA751D59D35}" type="parTrans" cxnId="{7755EBEF-8CF6-49EC-B384-BFE924E3259A}">
      <dgm:prSet/>
      <dgm:spPr/>
      <dgm:t>
        <a:bodyPr/>
        <a:lstStyle/>
        <a:p>
          <a:endParaRPr lang="pl-PL"/>
        </a:p>
      </dgm:t>
    </dgm:pt>
    <dgm:pt modelId="{754E873E-B7AE-434C-9E98-DCD697846ACA}" type="sibTrans" cxnId="{7755EBEF-8CF6-49EC-B384-BFE924E3259A}">
      <dgm:prSet/>
      <dgm:spPr/>
      <dgm:t>
        <a:bodyPr/>
        <a:lstStyle/>
        <a:p>
          <a:endParaRPr lang="pl-PL"/>
        </a:p>
      </dgm:t>
    </dgm:pt>
    <dgm:pt modelId="{AF964369-9DCD-435B-A0BB-349607B55077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MONTER SIECI,</a:t>
          </a:r>
          <a:r>
            <a:rPr lang="pl-PL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INSTALACJI </a:t>
          </a:r>
          <a:b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 URZĄDZEŃ SANITARNYCH</a:t>
          </a:r>
          <a:endParaRPr lang="pl-PL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D996B1-2E8A-471A-AD2A-757A5BB2D25A}" type="parTrans" cxnId="{5468C920-46D1-4CAD-A832-1BF04057745E}">
      <dgm:prSet/>
      <dgm:spPr/>
      <dgm:t>
        <a:bodyPr/>
        <a:lstStyle/>
        <a:p>
          <a:endParaRPr lang="pl-PL"/>
        </a:p>
      </dgm:t>
    </dgm:pt>
    <dgm:pt modelId="{FFF72703-1786-4C80-BC68-7DEB0E75665D}" type="sibTrans" cxnId="{5468C920-46D1-4CAD-A832-1BF04057745E}">
      <dgm:prSet/>
      <dgm:spPr/>
      <dgm:t>
        <a:bodyPr/>
        <a:lstStyle/>
        <a:p>
          <a:endParaRPr lang="pl-PL"/>
        </a:p>
      </dgm:t>
    </dgm:pt>
    <dgm:pt modelId="{B2F47041-C32A-4E5D-BBFB-48A5F2BF810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MECHANIK POJAZDÓW SAMOCHODOWYCH</a:t>
          </a:r>
        </a:p>
      </dgm:t>
    </dgm:pt>
    <dgm:pt modelId="{9AC29E5A-79FF-4B9C-9666-CFF068B05435}" type="parTrans" cxnId="{7C47AA7F-7EA7-453A-B407-0F317A334C88}">
      <dgm:prSet/>
      <dgm:spPr/>
      <dgm:t>
        <a:bodyPr/>
        <a:lstStyle/>
        <a:p>
          <a:endParaRPr lang="pl-PL"/>
        </a:p>
      </dgm:t>
    </dgm:pt>
    <dgm:pt modelId="{57CED963-8AF2-4AD5-A713-E8EA4FF76920}" type="sibTrans" cxnId="{7C47AA7F-7EA7-453A-B407-0F317A334C88}">
      <dgm:prSet/>
      <dgm:spPr/>
      <dgm:t>
        <a:bodyPr/>
        <a:lstStyle/>
        <a:p>
          <a:endParaRPr lang="pl-PL"/>
        </a:p>
      </dgm:t>
    </dgm:pt>
    <dgm:pt modelId="{5FDC064E-468F-4242-9157-11679DE8F93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FRYZJER</a:t>
          </a:r>
        </a:p>
      </dgm:t>
    </dgm:pt>
    <dgm:pt modelId="{4939680F-9996-4EFD-B0D1-14B6A7AD20B4}" type="parTrans" cxnId="{DEEC8769-AD04-4CF2-9122-BF102EE6DE5F}">
      <dgm:prSet/>
      <dgm:spPr/>
      <dgm:t>
        <a:bodyPr/>
        <a:lstStyle/>
        <a:p>
          <a:endParaRPr lang="pl-PL"/>
        </a:p>
      </dgm:t>
    </dgm:pt>
    <dgm:pt modelId="{93B8D3EE-ABEE-41A8-AFDD-ECCB67613B51}" type="sibTrans" cxnId="{DEEC8769-AD04-4CF2-9122-BF102EE6DE5F}">
      <dgm:prSet/>
      <dgm:spPr/>
      <dgm:t>
        <a:bodyPr/>
        <a:lstStyle/>
        <a:p>
          <a:endParaRPr lang="pl-PL"/>
        </a:p>
      </dgm:t>
    </dgm:pt>
    <dgm:pt modelId="{A43CE79F-934D-47D7-915B-2A8C5B3F3673}">
      <dgm:prSet custT="1"/>
      <dgm:spPr/>
      <dgm:t>
        <a:bodyPr/>
        <a:lstStyle/>
        <a:p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KUCHARZ</a:t>
          </a:r>
        </a:p>
      </dgm:t>
    </dgm:pt>
    <dgm:pt modelId="{1C3A6765-C9DE-4B40-A9FE-306C21DD31C5}" type="parTrans" cxnId="{6E7C4FC9-2DC0-4FC2-8EF8-1390C0F5D1C4}">
      <dgm:prSet/>
      <dgm:spPr/>
      <dgm:t>
        <a:bodyPr/>
        <a:lstStyle/>
        <a:p>
          <a:endParaRPr lang="pl-PL"/>
        </a:p>
      </dgm:t>
    </dgm:pt>
    <dgm:pt modelId="{48C528F4-7500-49BE-A4BE-BF999AB4F9EF}" type="sibTrans" cxnId="{6E7C4FC9-2DC0-4FC2-8EF8-1390C0F5D1C4}">
      <dgm:prSet/>
      <dgm:spPr/>
      <dgm:t>
        <a:bodyPr/>
        <a:lstStyle/>
        <a:p>
          <a:endParaRPr lang="pl-PL"/>
        </a:p>
      </dgm:t>
    </dgm:pt>
    <dgm:pt modelId="{83D26CC8-85CE-4D94-A4E2-21EC4B54949E}">
      <dgm:prSet custT="1"/>
      <dgm:spPr/>
      <dgm:t>
        <a:bodyPr/>
        <a:lstStyle/>
        <a:p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CUKIERNIK</a:t>
          </a:r>
        </a:p>
      </dgm:t>
    </dgm:pt>
    <dgm:pt modelId="{7EDABDC1-6C8D-4AC5-937A-EA714896683C}" type="parTrans" cxnId="{C570FF66-52E3-412E-99F9-A46AC3F75633}">
      <dgm:prSet/>
      <dgm:spPr/>
      <dgm:t>
        <a:bodyPr/>
        <a:lstStyle/>
        <a:p>
          <a:endParaRPr lang="pl-PL"/>
        </a:p>
      </dgm:t>
    </dgm:pt>
    <dgm:pt modelId="{A3480350-C694-49AB-BC3F-65D08866D984}" type="sibTrans" cxnId="{C570FF66-52E3-412E-99F9-A46AC3F75633}">
      <dgm:prSet/>
      <dgm:spPr/>
      <dgm:t>
        <a:bodyPr/>
        <a:lstStyle/>
        <a:p>
          <a:endParaRPr lang="pl-PL"/>
        </a:p>
      </dgm:t>
    </dgm:pt>
    <dgm:pt modelId="{50565344-0557-42A4-B680-64ECE702B27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PIEKARZ</a:t>
          </a:r>
          <a:endParaRPr lang="pl-PL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C5F248-B2E0-447A-A187-EAF38710570D}" type="parTrans" cxnId="{EB31356C-3D8F-4F9D-8CE4-2FE1A16F134E}">
      <dgm:prSet/>
      <dgm:spPr/>
      <dgm:t>
        <a:bodyPr/>
        <a:lstStyle/>
        <a:p>
          <a:endParaRPr lang="pl-PL"/>
        </a:p>
      </dgm:t>
    </dgm:pt>
    <dgm:pt modelId="{814DE31D-A2D8-4B07-845E-93B3F5661A68}" type="sibTrans" cxnId="{EB31356C-3D8F-4F9D-8CE4-2FE1A16F134E}">
      <dgm:prSet/>
      <dgm:spPr/>
      <dgm:t>
        <a:bodyPr/>
        <a:lstStyle/>
        <a:p>
          <a:endParaRPr lang="pl-PL"/>
        </a:p>
      </dgm:t>
    </dgm:pt>
    <dgm:pt modelId="{DCB6A157-A326-468C-8E24-0C2198D298E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SPRZEDAWCA</a:t>
          </a:r>
        </a:p>
      </dgm:t>
    </dgm:pt>
    <dgm:pt modelId="{F7070917-A41F-40F2-9F8D-81E087B13E05}" type="parTrans" cxnId="{9E7CFF31-4DAE-481D-8FBC-267398D2834F}">
      <dgm:prSet/>
      <dgm:spPr/>
      <dgm:t>
        <a:bodyPr/>
        <a:lstStyle/>
        <a:p>
          <a:endParaRPr lang="pl-PL"/>
        </a:p>
      </dgm:t>
    </dgm:pt>
    <dgm:pt modelId="{663F1AA6-6A53-4F24-9D0A-FF0CBFFAAADE}" type="sibTrans" cxnId="{9E7CFF31-4DAE-481D-8FBC-267398D2834F}">
      <dgm:prSet/>
      <dgm:spPr/>
      <dgm:t>
        <a:bodyPr/>
        <a:lstStyle/>
        <a:p>
          <a:endParaRPr lang="pl-PL"/>
        </a:p>
      </dgm:t>
    </dgm:pt>
    <dgm:pt modelId="{D1216472-48A5-433A-A744-975F57DDA387}" type="pres">
      <dgm:prSet presAssocID="{CDABC57E-0713-476A-9A20-CF3856282F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9B6B7C4-5AF5-4643-957D-D5AB99B3EF9F}" type="pres">
      <dgm:prSet presAssocID="{AF964369-9DCD-435B-A0BB-349607B55077}" presName="parentLin" presStyleCnt="0"/>
      <dgm:spPr/>
    </dgm:pt>
    <dgm:pt modelId="{DF077DD4-1BCF-445B-ACC2-D8A136F2557F}" type="pres">
      <dgm:prSet presAssocID="{AF964369-9DCD-435B-A0BB-349607B55077}" presName="parentLeftMargin" presStyleLbl="node1" presStyleIdx="0" presStyleCnt="8"/>
      <dgm:spPr/>
      <dgm:t>
        <a:bodyPr/>
        <a:lstStyle/>
        <a:p>
          <a:endParaRPr lang="pl-PL"/>
        </a:p>
      </dgm:t>
    </dgm:pt>
    <dgm:pt modelId="{546A41F5-BD0F-4232-9EDD-46E28C418F9B}" type="pres">
      <dgm:prSet presAssocID="{AF964369-9DCD-435B-A0BB-349607B55077}" presName="parentText" presStyleLbl="node1" presStyleIdx="0" presStyleCnt="8" custScaleX="135714" custScaleY="275524" custLinFactNeighborX="7143" custLinFactNeighborY="873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3F0C75-98E6-4A31-8A36-CCC8C7509F13}" type="pres">
      <dgm:prSet presAssocID="{AF964369-9DCD-435B-A0BB-349607B55077}" presName="negativeSpace" presStyleCnt="0"/>
      <dgm:spPr/>
    </dgm:pt>
    <dgm:pt modelId="{6D2C53CF-283C-436B-954C-A6136D04F6EC}" type="pres">
      <dgm:prSet presAssocID="{AF964369-9DCD-435B-A0BB-349607B55077}" presName="childText" presStyleLbl="conFgAcc1" presStyleIdx="0" presStyleCnt="8">
        <dgm:presLayoutVars>
          <dgm:bulletEnabled val="1"/>
        </dgm:presLayoutVars>
      </dgm:prSet>
      <dgm:spPr/>
    </dgm:pt>
    <dgm:pt modelId="{A80D0F7B-5315-4AB5-9979-CACA64361155}" type="pres">
      <dgm:prSet presAssocID="{FFF72703-1786-4C80-BC68-7DEB0E75665D}" presName="spaceBetweenRectangles" presStyleCnt="0"/>
      <dgm:spPr/>
    </dgm:pt>
    <dgm:pt modelId="{D3B68A86-2EF1-441A-BFB9-F6BFE7608B9E}" type="pres">
      <dgm:prSet presAssocID="{50565344-0557-42A4-B680-64ECE702B274}" presName="parentLin" presStyleCnt="0"/>
      <dgm:spPr/>
    </dgm:pt>
    <dgm:pt modelId="{97D82E75-3B49-4E47-9B91-D4C3A42403D8}" type="pres">
      <dgm:prSet presAssocID="{50565344-0557-42A4-B680-64ECE702B274}" presName="parentLeftMargin" presStyleLbl="node1" presStyleIdx="0" presStyleCnt="8"/>
      <dgm:spPr/>
      <dgm:t>
        <a:bodyPr/>
        <a:lstStyle/>
        <a:p>
          <a:endParaRPr lang="pl-PL"/>
        </a:p>
      </dgm:t>
    </dgm:pt>
    <dgm:pt modelId="{F821B536-781E-4C3D-B6A2-A61739FE8365}" type="pres">
      <dgm:prSet presAssocID="{50565344-0557-42A4-B680-64ECE702B274}" presName="parentText" presStyleLbl="node1" presStyleIdx="1" presStyleCnt="8" custScaleX="142857" custScaleY="9120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F851D1-3997-4894-8920-27CC3BC262BB}" type="pres">
      <dgm:prSet presAssocID="{50565344-0557-42A4-B680-64ECE702B274}" presName="negativeSpace" presStyleCnt="0"/>
      <dgm:spPr/>
    </dgm:pt>
    <dgm:pt modelId="{78527AC0-8591-4D37-9748-BFABE13FD17B}" type="pres">
      <dgm:prSet presAssocID="{50565344-0557-42A4-B680-64ECE702B274}" presName="childText" presStyleLbl="conFgAcc1" presStyleIdx="1" presStyleCnt="8">
        <dgm:presLayoutVars>
          <dgm:bulletEnabled val="1"/>
        </dgm:presLayoutVars>
      </dgm:prSet>
      <dgm:spPr/>
    </dgm:pt>
    <dgm:pt modelId="{E1496670-1C03-4786-ADF8-602C964301EC}" type="pres">
      <dgm:prSet presAssocID="{814DE31D-A2D8-4B07-845E-93B3F5661A68}" presName="spaceBetweenRectangles" presStyleCnt="0"/>
      <dgm:spPr/>
    </dgm:pt>
    <dgm:pt modelId="{36BA8E08-577B-4335-827F-A3FDCFA28D44}" type="pres">
      <dgm:prSet presAssocID="{DCB6A157-A326-468C-8E24-0C2198D298E1}" presName="parentLin" presStyleCnt="0"/>
      <dgm:spPr/>
    </dgm:pt>
    <dgm:pt modelId="{C1743B78-03A0-4823-93EE-456997B728D7}" type="pres">
      <dgm:prSet presAssocID="{DCB6A157-A326-468C-8E24-0C2198D298E1}" presName="parentLeftMargin" presStyleLbl="node1" presStyleIdx="1" presStyleCnt="8"/>
      <dgm:spPr/>
      <dgm:t>
        <a:bodyPr/>
        <a:lstStyle/>
        <a:p>
          <a:endParaRPr lang="pl-PL"/>
        </a:p>
      </dgm:t>
    </dgm:pt>
    <dgm:pt modelId="{A6553297-4A31-4ADC-9409-BF20BB277A39}" type="pres">
      <dgm:prSet presAssocID="{DCB6A157-A326-468C-8E24-0C2198D298E1}" presName="parentText" presStyleLbl="node1" presStyleIdx="2" presStyleCnt="8" custScaleX="142857" custScaleY="9120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DF442B-CE02-4157-83F0-076A671D79DB}" type="pres">
      <dgm:prSet presAssocID="{DCB6A157-A326-468C-8E24-0C2198D298E1}" presName="negativeSpace" presStyleCnt="0"/>
      <dgm:spPr/>
    </dgm:pt>
    <dgm:pt modelId="{DDCE6E60-3E38-4E78-8CEC-804431C60270}" type="pres">
      <dgm:prSet presAssocID="{DCB6A157-A326-468C-8E24-0C2198D298E1}" presName="childText" presStyleLbl="conFgAcc1" presStyleIdx="2" presStyleCnt="8">
        <dgm:presLayoutVars>
          <dgm:bulletEnabled val="1"/>
        </dgm:presLayoutVars>
      </dgm:prSet>
      <dgm:spPr/>
    </dgm:pt>
    <dgm:pt modelId="{7DA8E959-6FE4-4B4A-9468-18C4E69CFA72}" type="pres">
      <dgm:prSet presAssocID="{663F1AA6-6A53-4F24-9D0A-FF0CBFFAAADE}" presName="spaceBetweenRectangles" presStyleCnt="0"/>
      <dgm:spPr/>
    </dgm:pt>
    <dgm:pt modelId="{5B7DC9C4-68D4-468B-88EB-518F2298B1F2}" type="pres">
      <dgm:prSet presAssocID="{B2F47041-C32A-4E5D-BBFB-48A5F2BF8103}" presName="parentLin" presStyleCnt="0"/>
      <dgm:spPr/>
    </dgm:pt>
    <dgm:pt modelId="{C9AD699E-0A15-4C0F-A193-FD9830DB6CC4}" type="pres">
      <dgm:prSet presAssocID="{B2F47041-C32A-4E5D-BBFB-48A5F2BF8103}" presName="parentLeftMargin" presStyleLbl="node1" presStyleIdx="2" presStyleCnt="8"/>
      <dgm:spPr/>
      <dgm:t>
        <a:bodyPr/>
        <a:lstStyle/>
        <a:p>
          <a:endParaRPr lang="pl-PL"/>
        </a:p>
      </dgm:t>
    </dgm:pt>
    <dgm:pt modelId="{8E848400-C67A-45BE-8548-7455AC6F5265}" type="pres">
      <dgm:prSet presAssocID="{B2F47041-C32A-4E5D-BBFB-48A5F2BF8103}" presName="parentText" presStyleLbl="node1" presStyleIdx="3" presStyleCnt="8" custScaleX="135714" custScaleY="19767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9B607F-F247-4FF1-B77A-61F85B5E9352}" type="pres">
      <dgm:prSet presAssocID="{B2F47041-C32A-4E5D-BBFB-48A5F2BF8103}" presName="negativeSpace" presStyleCnt="0"/>
      <dgm:spPr/>
    </dgm:pt>
    <dgm:pt modelId="{C8B75176-7802-41CF-9BAE-2E74EA38C442}" type="pres">
      <dgm:prSet presAssocID="{B2F47041-C32A-4E5D-BBFB-48A5F2BF8103}" presName="childText" presStyleLbl="conFgAcc1" presStyleIdx="3" presStyleCnt="8">
        <dgm:presLayoutVars>
          <dgm:bulletEnabled val="1"/>
        </dgm:presLayoutVars>
      </dgm:prSet>
      <dgm:spPr/>
    </dgm:pt>
    <dgm:pt modelId="{6CC10FB0-421D-4C54-9662-C7256EDA8F04}" type="pres">
      <dgm:prSet presAssocID="{57CED963-8AF2-4AD5-A713-E8EA4FF76920}" presName="spaceBetweenRectangles" presStyleCnt="0"/>
      <dgm:spPr/>
    </dgm:pt>
    <dgm:pt modelId="{27D5E82E-ADD6-449D-8232-F148CB9EC21A}" type="pres">
      <dgm:prSet presAssocID="{5FDC064E-468F-4242-9157-11679DE8F932}" presName="parentLin" presStyleCnt="0"/>
      <dgm:spPr/>
    </dgm:pt>
    <dgm:pt modelId="{92CD8A91-7E8F-4F96-886C-A0D3C54BF7D2}" type="pres">
      <dgm:prSet presAssocID="{5FDC064E-468F-4242-9157-11679DE8F932}" presName="parentLeftMargin" presStyleLbl="node1" presStyleIdx="3" presStyleCnt="8"/>
      <dgm:spPr/>
      <dgm:t>
        <a:bodyPr/>
        <a:lstStyle/>
        <a:p>
          <a:endParaRPr lang="pl-PL"/>
        </a:p>
      </dgm:t>
    </dgm:pt>
    <dgm:pt modelId="{858B1EC1-31E4-413A-B6F1-AEB50D6C5E58}" type="pres">
      <dgm:prSet presAssocID="{5FDC064E-468F-4242-9157-11679DE8F932}" presName="parentText" presStyleLbl="node1" presStyleIdx="4" presStyleCnt="8" custScaleX="135714" custScale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F1D89B-8B85-464A-9B79-7F8746FD97CB}" type="pres">
      <dgm:prSet presAssocID="{5FDC064E-468F-4242-9157-11679DE8F932}" presName="negativeSpace" presStyleCnt="0"/>
      <dgm:spPr/>
    </dgm:pt>
    <dgm:pt modelId="{B162688F-B705-4CBB-9560-429AFB8B9F11}" type="pres">
      <dgm:prSet presAssocID="{5FDC064E-468F-4242-9157-11679DE8F932}" presName="childText" presStyleLbl="conFgAcc1" presStyleIdx="4" presStyleCnt="8">
        <dgm:presLayoutVars>
          <dgm:bulletEnabled val="1"/>
        </dgm:presLayoutVars>
      </dgm:prSet>
      <dgm:spPr/>
    </dgm:pt>
    <dgm:pt modelId="{6652BF0F-3D00-4A8B-9610-C4B37DA5B1A6}" type="pres">
      <dgm:prSet presAssocID="{93B8D3EE-ABEE-41A8-AFDD-ECCB67613B51}" presName="spaceBetweenRectangles" presStyleCnt="0"/>
      <dgm:spPr/>
    </dgm:pt>
    <dgm:pt modelId="{008F118C-E4E9-4417-B131-526594CB1972}" type="pres">
      <dgm:prSet presAssocID="{A43CE79F-934D-47D7-915B-2A8C5B3F3673}" presName="parentLin" presStyleCnt="0"/>
      <dgm:spPr/>
    </dgm:pt>
    <dgm:pt modelId="{BCA4A4AF-9630-4C2C-A749-A890572F601F}" type="pres">
      <dgm:prSet presAssocID="{A43CE79F-934D-47D7-915B-2A8C5B3F3673}" presName="parentLeftMargin" presStyleLbl="node1" presStyleIdx="4" presStyleCnt="8"/>
      <dgm:spPr/>
      <dgm:t>
        <a:bodyPr/>
        <a:lstStyle/>
        <a:p>
          <a:endParaRPr lang="pl-PL"/>
        </a:p>
      </dgm:t>
    </dgm:pt>
    <dgm:pt modelId="{C5EFFD0A-AA8F-4E27-8D2D-F03342C393E8}" type="pres">
      <dgm:prSet presAssocID="{A43CE79F-934D-47D7-915B-2A8C5B3F3673}" presName="parentText" presStyleLbl="node1" presStyleIdx="5" presStyleCnt="8" custScaleX="13571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6AA8D9-E7CF-4916-9132-CFDB515E8541}" type="pres">
      <dgm:prSet presAssocID="{A43CE79F-934D-47D7-915B-2A8C5B3F3673}" presName="negativeSpace" presStyleCnt="0"/>
      <dgm:spPr/>
    </dgm:pt>
    <dgm:pt modelId="{2F63F39C-7E27-4F33-AAD0-C58B52162DF5}" type="pres">
      <dgm:prSet presAssocID="{A43CE79F-934D-47D7-915B-2A8C5B3F3673}" presName="childText" presStyleLbl="conFgAcc1" presStyleIdx="5" presStyleCnt="8">
        <dgm:presLayoutVars>
          <dgm:bulletEnabled val="1"/>
        </dgm:presLayoutVars>
      </dgm:prSet>
      <dgm:spPr/>
    </dgm:pt>
    <dgm:pt modelId="{612A8AC7-5123-4AA3-9138-DD16AF297ED5}" type="pres">
      <dgm:prSet presAssocID="{48C528F4-7500-49BE-A4BE-BF999AB4F9EF}" presName="spaceBetweenRectangles" presStyleCnt="0"/>
      <dgm:spPr/>
    </dgm:pt>
    <dgm:pt modelId="{7A3B56B3-DAAA-4F94-B828-D0DA9BF725BB}" type="pres">
      <dgm:prSet presAssocID="{83D26CC8-85CE-4D94-A4E2-21EC4B54949E}" presName="parentLin" presStyleCnt="0"/>
      <dgm:spPr/>
    </dgm:pt>
    <dgm:pt modelId="{ED70F223-401C-45B3-BEBD-821850580D31}" type="pres">
      <dgm:prSet presAssocID="{83D26CC8-85CE-4D94-A4E2-21EC4B54949E}" presName="parentLeftMargin" presStyleLbl="node1" presStyleIdx="5" presStyleCnt="8"/>
      <dgm:spPr/>
      <dgm:t>
        <a:bodyPr/>
        <a:lstStyle/>
        <a:p>
          <a:endParaRPr lang="pl-PL"/>
        </a:p>
      </dgm:t>
    </dgm:pt>
    <dgm:pt modelId="{B4FC4110-8324-445D-8998-ABACCB1589ED}" type="pres">
      <dgm:prSet presAssocID="{83D26CC8-85CE-4D94-A4E2-21EC4B54949E}" presName="parentText" presStyleLbl="node1" presStyleIdx="6" presStyleCnt="8" custScaleX="13571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35503F-2DFA-4F1F-A009-166B0A1F2BD3}" type="pres">
      <dgm:prSet presAssocID="{83D26CC8-85CE-4D94-A4E2-21EC4B54949E}" presName="negativeSpace" presStyleCnt="0"/>
      <dgm:spPr/>
    </dgm:pt>
    <dgm:pt modelId="{2F3BDB0F-64E0-491F-9EB9-6C92F121C2D6}" type="pres">
      <dgm:prSet presAssocID="{83D26CC8-85CE-4D94-A4E2-21EC4B54949E}" presName="childText" presStyleLbl="conFgAcc1" presStyleIdx="6" presStyleCnt="8">
        <dgm:presLayoutVars>
          <dgm:bulletEnabled val="1"/>
        </dgm:presLayoutVars>
      </dgm:prSet>
      <dgm:spPr/>
    </dgm:pt>
    <dgm:pt modelId="{38109A38-106C-40EC-9A23-5FB709BBCBDE}" type="pres">
      <dgm:prSet presAssocID="{A3480350-C694-49AB-BC3F-65D08866D984}" presName="spaceBetweenRectangles" presStyleCnt="0"/>
      <dgm:spPr/>
    </dgm:pt>
    <dgm:pt modelId="{1E2921CB-5DE3-4841-B3C7-05D3F7F411E1}" type="pres">
      <dgm:prSet presAssocID="{D1564040-64D2-49C3-BE05-8A7A3D443F4D}" presName="parentLin" presStyleCnt="0"/>
      <dgm:spPr/>
    </dgm:pt>
    <dgm:pt modelId="{638FA70A-E38C-400C-AFB4-9A5C17A50015}" type="pres">
      <dgm:prSet presAssocID="{D1564040-64D2-49C3-BE05-8A7A3D443F4D}" presName="parentLeftMargin" presStyleLbl="node1" presStyleIdx="6" presStyleCnt="8"/>
      <dgm:spPr/>
      <dgm:t>
        <a:bodyPr/>
        <a:lstStyle/>
        <a:p>
          <a:endParaRPr lang="pl-PL"/>
        </a:p>
      </dgm:t>
    </dgm:pt>
    <dgm:pt modelId="{E1FF0975-92A4-4A0B-A6B9-D518532C5FB6}" type="pres">
      <dgm:prSet presAssocID="{D1564040-64D2-49C3-BE05-8A7A3D443F4D}" presName="parentText" presStyleLbl="node1" presStyleIdx="7" presStyleCnt="8" custScaleX="135714" custScaleY="15572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6A2941-0132-480A-8EFC-30CA1B16CDBF}" type="pres">
      <dgm:prSet presAssocID="{D1564040-64D2-49C3-BE05-8A7A3D443F4D}" presName="negativeSpace" presStyleCnt="0"/>
      <dgm:spPr/>
    </dgm:pt>
    <dgm:pt modelId="{DB223CA6-B808-471D-9D57-C80AEF0D84EE}" type="pres">
      <dgm:prSet presAssocID="{D1564040-64D2-49C3-BE05-8A7A3D443F4D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E254A83F-39C5-42BE-9237-8FC4CE682920}" type="presOf" srcId="{D1564040-64D2-49C3-BE05-8A7A3D443F4D}" destId="{E1FF0975-92A4-4A0B-A6B9-D518532C5FB6}" srcOrd="1" destOrd="0" presId="urn:microsoft.com/office/officeart/2005/8/layout/list1"/>
    <dgm:cxn modelId="{5468C920-46D1-4CAD-A832-1BF04057745E}" srcId="{CDABC57E-0713-476A-9A20-CF3856282F9F}" destId="{AF964369-9DCD-435B-A0BB-349607B55077}" srcOrd="0" destOrd="0" parTransId="{FDD996B1-2E8A-471A-AD2A-757A5BB2D25A}" sibTransId="{FFF72703-1786-4C80-BC68-7DEB0E75665D}"/>
    <dgm:cxn modelId="{6BE5C604-7EA6-4C92-A65F-7503F36D6ECF}" type="presOf" srcId="{A43CE79F-934D-47D7-915B-2A8C5B3F3673}" destId="{BCA4A4AF-9630-4C2C-A749-A890572F601F}" srcOrd="0" destOrd="0" presId="urn:microsoft.com/office/officeart/2005/8/layout/list1"/>
    <dgm:cxn modelId="{08621360-758B-492A-9D26-28CAB9432BD8}" type="presOf" srcId="{DCB6A157-A326-468C-8E24-0C2198D298E1}" destId="{A6553297-4A31-4ADC-9409-BF20BB277A39}" srcOrd="1" destOrd="0" presId="urn:microsoft.com/office/officeart/2005/8/layout/list1"/>
    <dgm:cxn modelId="{309A28BA-78A3-45A9-A4B8-9A660979B54C}" type="presOf" srcId="{83D26CC8-85CE-4D94-A4E2-21EC4B54949E}" destId="{B4FC4110-8324-445D-8998-ABACCB1589ED}" srcOrd="1" destOrd="0" presId="urn:microsoft.com/office/officeart/2005/8/layout/list1"/>
    <dgm:cxn modelId="{0AEA893D-C66E-4890-9631-D405FF308492}" type="presOf" srcId="{B2F47041-C32A-4E5D-BBFB-48A5F2BF8103}" destId="{C9AD699E-0A15-4C0F-A193-FD9830DB6CC4}" srcOrd="0" destOrd="0" presId="urn:microsoft.com/office/officeart/2005/8/layout/list1"/>
    <dgm:cxn modelId="{12D3DFD2-2742-4983-9E29-E72A28E75872}" type="presOf" srcId="{A43CE79F-934D-47D7-915B-2A8C5B3F3673}" destId="{C5EFFD0A-AA8F-4E27-8D2D-F03342C393E8}" srcOrd="1" destOrd="0" presId="urn:microsoft.com/office/officeart/2005/8/layout/list1"/>
    <dgm:cxn modelId="{D9E7BDD7-1A88-419A-8FD4-94C89423C5AC}" type="presOf" srcId="{DCB6A157-A326-468C-8E24-0C2198D298E1}" destId="{C1743B78-03A0-4823-93EE-456997B728D7}" srcOrd="0" destOrd="0" presId="urn:microsoft.com/office/officeart/2005/8/layout/list1"/>
    <dgm:cxn modelId="{0189AFBC-98B6-43ED-9663-B33BE2297E29}" type="presOf" srcId="{D1564040-64D2-49C3-BE05-8A7A3D443F4D}" destId="{638FA70A-E38C-400C-AFB4-9A5C17A50015}" srcOrd="0" destOrd="0" presId="urn:microsoft.com/office/officeart/2005/8/layout/list1"/>
    <dgm:cxn modelId="{EB31356C-3D8F-4F9D-8CE4-2FE1A16F134E}" srcId="{CDABC57E-0713-476A-9A20-CF3856282F9F}" destId="{50565344-0557-42A4-B680-64ECE702B274}" srcOrd="1" destOrd="0" parTransId="{8CC5F248-B2E0-447A-A187-EAF38710570D}" sibTransId="{814DE31D-A2D8-4B07-845E-93B3F5661A68}"/>
    <dgm:cxn modelId="{C570FF66-52E3-412E-99F9-A46AC3F75633}" srcId="{CDABC57E-0713-476A-9A20-CF3856282F9F}" destId="{83D26CC8-85CE-4D94-A4E2-21EC4B54949E}" srcOrd="6" destOrd="0" parTransId="{7EDABDC1-6C8D-4AC5-937A-EA714896683C}" sibTransId="{A3480350-C694-49AB-BC3F-65D08866D984}"/>
    <dgm:cxn modelId="{861DE583-C790-43D2-9B49-CCE995B5DB98}" type="presOf" srcId="{5FDC064E-468F-4242-9157-11679DE8F932}" destId="{92CD8A91-7E8F-4F96-886C-A0D3C54BF7D2}" srcOrd="0" destOrd="0" presId="urn:microsoft.com/office/officeart/2005/8/layout/list1"/>
    <dgm:cxn modelId="{B5D92242-8FEB-403C-9691-3B1A41D2E686}" type="presOf" srcId="{50565344-0557-42A4-B680-64ECE702B274}" destId="{F821B536-781E-4C3D-B6A2-A61739FE8365}" srcOrd="1" destOrd="0" presId="urn:microsoft.com/office/officeart/2005/8/layout/list1"/>
    <dgm:cxn modelId="{D0300007-4BE9-4D4E-99D5-CF0DE9634520}" type="presOf" srcId="{AF964369-9DCD-435B-A0BB-349607B55077}" destId="{DF077DD4-1BCF-445B-ACC2-D8A136F2557F}" srcOrd="0" destOrd="0" presId="urn:microsoft.com/office/officeart/2005/8/layout/list1"/>
    <dgm:cxn modelId="{9E7CFF31-4DAE-481D-8FBC-267398D2834F}" srcId="{CDABC57E-0713-476A-9A20-CF3856282F9F}" destId="{DCB6A157-A326-468C-8E24-0C2198D298E1}" srcOrd="2" destOrd="0" parTransId="{F7070917-A41F-40F2-9F8D-81E087B13E05}" sibTransId="{663F1AA6-6A53-4F24-9D0A-FF0CBFFAAADE}"/>
    <dgm:cxn modelId="{3C924DCA-F6E9-4178-83A2-FD8308A22197}" type="presOf" srcId="{B2F47041-C32A-4E5D-BBFB-48A5F2BF8103}" destId="{8E848400-C67A-45BE-8548-7455AC6F5265}" srcOrd="1" destOrd="0" presId="urn:microsoft.com/office/officeart/2005/8/layout/list1"/>
    <dgm:cxn modelId="{D89BD11B-EE13-4571-87C3-8CBB7601C2CC}" type="presOf" srcId="{5FDC064E-468F-4242-9157-11679DE8F932}" destId="{858B1EC1-31E4-413A-B6F1-AEB50D6C5E58}" srcOrd="1" destOrd="0" presId="urn:microsoft.com/office/officeart/2005/8/layout/list1"/>
    <dgm:cxn modelId="{92CD8679-BFE5-4D9B-BD74-FB2241548B02}" type="presOf" srcId="{83D26CC8-85CE-4D94-A4E2-21EC4B54949E}" destId="{ED70F223-401C-45B3-BEBD-821850580D31}" srcOrd="0" destOrd="0" presId="urn:microsoft.com/office/officeart/2005/8/layout/list1"/>
    <dgm:cxn modelId="{27C9933A-F325-461B-9BA4-396DE0E8367C}" type="presOf" srcId="{CDABC57E-0713-476A-9A20-CF3856282F9F}" destId="{D1216472-48A5-433A-A744-975F57DDA387}" srcOrd="0" destOrd="0" presId="urn:microsoft.com/office/officeart/2005/8/layout/list1"/>
    <dgm:cxn modelId="{6E7C4FC9-2DC0-4FC2-8EF8-1390C0F5D1C4}" srcId="{CDABC57E-0713-476A-9A20-CF3856282F9F}" destId="{A43CE79F-934D-47D7-915B-2A8C5B3F3673}" srcOrd="5" destOrd="0" parTransId="{1C3A6765-C9DE-4B40-A9FE-306C21DD31C5}" sibTransId="{48C528F4-7500-49BE-A4BE-BF999AB4F9EF}"/>
    <dgm:cxn modelId="{7755EBEF-8CF6-49EC-B384-BFE924E3259A}" srcId="{CDABC57E-0713-476A-9A20-CF3856282F9F}" destId="{D1564040-64D2-49C3-BE05-8A7A3D443F4D}" srcOrd="7" destOrd="0" parTransId="{972BD184-9B3A-49C6-92AC-7EA751D59D35}" sibTransId="{754E873E-B7AE-434C-9E98-DCD697846ACA}"/>
    <dgm:cxn modelId="{DEEC8769-AD04-4CF2-9122-BF102EE6DE5F}" srcId="{CDABC57E-0713-476A-9A20-CF3856282F9F}" destId="{5FDC064E-468F-4242-9157-11679DE8F932}" srcOrd="4" destOrd="0" parTransId="{4939680F-9996-4EFD-B0D1-14B6A7AD20B4}" sibTransId="{93B8D3EE-ABEE-41A8-AFDD-ECCB67613B51}"/>
    <dgm:cxn modelId="{26EABE32-65B0-4E7B-9501-55778F150719}" type="presOf" srcId="{50565344-0557-42A4-B680-64ECE702B274}" destId="{97D82E75-3B49-4E47-9B91-D4C3A42403D8}" srcOrd="0" destOrd="0" presId="urn:microsoft.com/office/officeart/2005/8/layout/list1"/>
    <dgm:cxn modelId="{19724C0B-2EF5-429F-986C-FB622A680DB9}" type="presOf" srcId="{AF964369-9DCD-435B-A0BB-349607B55077}" destId="{546A41F5-BD0F-4232-9EDD-46E28C418F9B}" srcOrd="1" destOrd="0" presId="urn:microsoft.com/office/officeart/2005/8/layout/list1"/>
    <dgm:cxn modelId="{7C47AA7F-7EA7-453A-B407-0F317A334C88}" srcId="{CDABC57E-0713-476A-9A20-CF3856282F9F}" destId="{B2F47041-C32A-4E5D-BBFB-48A5F2BF8103}" srcOrd="3" destOrd="0" parTransId="{9AC29E5A-79FF-4B9C-9666-CFF068B05435}" sibTransId="{57CED963-8AF2-4AD5-A713-E8EA4FF76920}"/>
    <dgm:cxn modelId="{6E630E25-07F5-48F5-9D4A-138A6972F50A}" type="presParOf" srcId="{D1216472-48A5-433A-A744-975F57DDA387}" destId="{59B6B7C4-5AF5-4643-957D-D5AB99B3EF9F}" srcOrd="0" destOrd="0" presId="urn:microsoft.com/office/officeart/2005/8/layout/list1"/>
    <dgm:cxn modelId="{5D0B343A-FBA3-42FB-A0AF-B0C990183AC8}" type="presParOf" srcId="{59B6B7C4-5AF5-4643-957D-D5AB99B3EF9F}" destId="{DF077DD4-1BCF-445B-ACC2-D8A136F2557F}" srcOrd="0" destOrd="0" presId="urn:microsoft.com/office/officeart/2005/8/layout/list1"/>
    <dgm:cxn modelId="{CF18D4AA-D9B8-4A7F-A85D-DF367305F440}" type="presParOf" srcId="{59B6B7C4-5AF5-4643-957D-D5AB99B3EF9F}" destId="{546A41F5-BD0F-4232-9EDD-46E28C418F9B}" srcOrd="1" destOrd="0" presId="urn:microsoft.com/office/officeart/2005/8/layout/list1"/>
    <dgm:cxn modelId="{916A1DC3-E5BF-43BB-BF01-31C7BDF617C2}" type="presParOf" srcId="{D1216472-48A5-433A-A744-975F57DDA387}" destId="{B53F0C75-98E6-4A31-8A36-CCC8C7509F13}" srcOrd="1" destOrd="0" presId="urn:microsoft.com/office/officeart/2005/8/layout/list1"/>
    <dgm:cxn modelId="{DBDD8702-CF84-4429-94BC-E49B95F1086E}" type="presParOf" srcId="{D1216472-48A5-433A-A744-975F57DDA387}" destId="{6D2C53CF-283C-436B-954C-A6136D04F6EC}" srcOrd="2" destOrd="0" presId="urn:microsoft.com/office/officeart/2005/8/layout/list1"/>
    <dgm:cxn modelId="{D72CF845-0905-480C-88C0-48440E866CD9}" type="presParOf" srcId="{D1216472-48A5-433A-A744-975F57DDA387}" destId="{A80D0F7B-5315-4AB5-9979-CACA64361155}" srcOrd="3" destOrd="0" presId="urn:microsoft.com/office/officeart/2005/8/layout/list1"/>
    <dgm:cxn modelId="{D3781D31-5418-4931-B83B-92885E68EC9F}" type="presParOf" srcId="{D1216472-48A5-433A-A744-975F57DDA387}" destId="{D3B68A86-2EF1-441A-BFB9-F6BFE7608B9E}" srcOrd="4" destOrd="0" presId="urn:microsoft.com/office/officeart/2005/8/layout/list1"/>
    <dgm:cxn modelId="{50055AC7-6B36-49C4-9A7D-BE34E7D899CC}" type="presParOf" srcId="{D3B68A86-2EF1-441A-BFB9-F6BFE7608B9E}" destId="{97D82E75-3B49-4E47-9B91-D4C3A42403D8}" srcOrd="0" destOrd="0" presId="urn:microsoft.com/office/officeart/2005/8/layout/list1"/>
    <dgm:cxn modelId="{2F34E903-1D9B-4D17-8958-A4735D8458CB}" type="presParOf" srcId="{D3B68A86-2EF1-441A-BFB9-F6BFE7608B9E}" destId="{F821B536-781E-4C3D-B6A2-A61739FE8365}" srcOrd="1" destOrd="0" presId="urn:microsoft.com/office/officeart/2005/8/layout/list1"/>
    <dgm:cxn modelId="{69740CCF-B7F5-41FE-B224-74E26E9F8530}" type="presParOf" srcId="{D1216472-48A5-433A-A744-975F57DDA387}" destId="{F4F851D1-3997-4894-8920-27CC3BC262BB}" srcOrd="5" destOrd="0" presId="urn:microsoft.com/office/officeart/2005/8/layout/list1"/>
    <dgm:cxn modelId="{A0D5670A-1AAD-43F2-B50C-A446F128B6CB}" type="presParOf" srcId="{D1216472-48A5-433A-A744-975F57DDA387}" destId="{78527AC0-8591-4D37-9748-BFABE13FD17B}" srcOrd="6" destOrd="0" presId="urn:microsoft.com/office/officeart/2005/8/layout/list1"/>
    <dgm:cxn modelId="{F41A9004-334B-4F88-B270-9775606288FB}" type="presParOf" srcId="{D1216472-48A5-433A-A744-975F57DDA387}" destId="{E1496670-1C03-4786-ADF8-602C964301EC}" srcOrd="7" destOrd="0" presId="urn:microsoft.com/office/officeart/2005/8/layout/list1"/>
    <dgm:cxn modelId="{BC3BD3F0-6F10-4516-9E71-9D73ACD8EE8D}" type="presParOf" srcId="{D1216472-48A5-433A-A744-975F57DDA387}" destId="{36BA8E08-577B-4335-827F-A3FDCFA28D44}" srcOrd="8" destOrd="0" presId="urn:microsoft.com/office/officeart/2005/8/layout/list1"/>
    <dgm:cxn modelId="{0FD3D7CF-4823-4B78-8526-074F4C00BCF5}" type="presParOf" srcId="{36BA8E08-577B-4335-827F-A3FDCFA28D44}" destId="{C1743B78-03A0-4823-93EE-456997B728D7}" srcOrd="0" destOrd="0" presId="urn:microsoft.com/office/officeart/2005/8/layout/list1"/>
    <dgm:cxn modelId="{17026274-E696-4E3F-BFA8-72091F652A36}" type="presParOf" srcId="{36BA8E08-577B-4335-827F-A3FDCFA28D44}" destId="{A6553297-4A31-4ADC-9409-BF20BB277A39}" srcOrd="1" destOrd="0" presId="urn:microsoft.com/office/officeart/2005/8/layout/list1"/>
    <dgm:cxn modelId="{7826F822-17E4-4F4F-B444-DE6BC20C5147}" type="presParOf" srcId="{D1216472-48A5-433A-A744-975F57DDA387}" destId="{29DF442B-CE02-4157-83F0-076A671D79DB}" srcOrd="9" destOrd="0" presId="urn:microsoft.com/office/officeart/2005/8/layout/list1"/>
    <dgm:cxn modelId="{5471B3B6-51EA-4C66-AB5F-DAAAA6AC2F16}" type="presParOf" srcId="{D1216472-48A5-433A-A744-975F57DDA387}" destId="{DDCE6E60-3E38-4E78-8CEC-804431C60270}" srcOrd="10" destOrd="0" presId="urn:microsoft.com/office/officeart/2005/8/layout/list1"/>
    <dgm:cxn modelId="{24F1E613-CFA3-4943-B28A-66ABC34C2E26}" type="presParOf" srcId="{D1216472-48A5-433A-A744-975F57DDA387}" destId="{7DA8E959-6FE4-4B4A-9468-18C4E69CFA72}" srcOrd="11" destOrd="0" presId="urn:microsoft.com/office/officeart/2005/8/layout/list1"/>
    <dgm:cxn modelId="{CCBE27EE-125F-47A3-B890-6DFF4B6B8B19}" type="presParOf" srcId="{D1216472-48A5-433A-A744-975F57DDA387}" destId="{5B7DC9C4-68D4-468B-88EB-518F2298B1F2}" srcOrd="12" destOrd="0" presId="urn:microsoft.com/office/officeart/2005/8/layout/list1"/>
    <dgm:cxn modelId="{02A86C94-0FC8-4DD1-9E51-00F931934D63}" type="presParOf" srcId="{5B7DC9C4-68D4-468B-88EB-518F2298B1F2}" destId="{C9AD699E-0A15-4C0F-A193-FD9830DB6CC4}" srcOrd="0" destOrd="0" presId="urn:microsoft.com/office/officeart/2005/8/layout/list1"/>
    <dgm:cxn modelId="{C0D57281-C549-4239-BD0E-608E4572A7FD}" type="presParOf" srcId="{5B7DC9C4-68D4-468B-88EB-518F2298B1F2}" destId="{8E848400-C67A-45BE-8548-7455AC6F5265}" srcOrd="1" destOrd="0" presId="urn:microsoft.com/office/officeart/2005/8/layout/list1"/>
    <dgm:cxn modelId="{9CEC3CD8-611C-4C2B-9475-1711683272E2}" type="presParOf" srcId="{D1216472-48A5-433A-A744-975F57DDA387}" destId="{399B607F-F247-4FF1-B77A-61F85B5E9352}" srcOrd="13" destOrd="0" presId="urn:microsoft.com/office/officeart/2005/8/layout/list1"/>
    <dgm:cxn modelId="{4C92835F-E8BB-4FD5-8A28-163351710616}" type="presParOf" srcId="{D1216472-48A5-433A-A744-975F57DDA387}" destId="{C8B75176-7802-41CF-9BAE-2E74EA38C442}" srcOrd="14" destOrd="0" presId="urn:microsoft.com/office/officeart/2005/8/layout/list1"/>
    <dgm:cxn modelId="{05BA092D-F896-4C66-AAD8-06B9E06E1F23}" type="presParOf" srcId="{D1216472-48A5-433A-A744-975F57DDA387}" destId="{6CC10FB0-421D-4C54-9662-C7256EDA8F04}" srcOrd="15" destOrd="0" presId="urn:microsoft.com/office/officeart/2005/8/layout/list1"/>
    <dgm:cxn modelId="{060AA2D3-7974-4D1E-A591-35BE13627DEA}" type="presParOf" srcId="{D1216472-48A5-433A-A744-975F57DDA387}" destId="{27D5E82E-ADD6-449D-8232-F148CB9EC21A}" srcOrd="16" destOrd="0" presId="urn:microsoft.com/office/officeart/2005/8/layout/list1"/>
    <dgm:cxn modelId="{3B90F5E5-EB22-4D39-A88A-882826053576}" type="presParOf" srcId="{27D5E82E-ADD6-449D-8232-F148CB9EC21A}" destId="{92CD8A91-7E8F-4F96-886C-A0D3C54BF7D2}" srcOrd="0" destOrd="0" presId="urn:microsoft.com/office/officeart/2005/8/layout/list1"/>
    <dgm:cxn modelId="{AC6E2894-073B-4F22-A828-DB219457840B}" type="presParOf" srcId="{27D5E82E-ADD6-449D-8232-F148CB9EC21A}" destId="{858B1EC1-31E4-413A-B6F1-AEB50D6C5E58}" srcOrd="1" destOrd="0" presId="urn:microsoft.com/office/officeart/2005/8/layout/list1"/>
    <dgm:cxn modelId="{8B2BA3C7-9406-47F4-B190-1B5400BBF621}" type="presParOf" srcId="{D1216472-48A5-433A-A744-975F57DDA387}" destId="{58F1D89B-8B85-464A-9B79-7F8746FD97CB}" srcOrd="17" destOrd="0" presId="urn:microsoft.com/office/officeart/2005/8/layout/list1"/>
    <dgm:cxn modelId="{939787FC-A4E7-4534-A1B4-D394AD468468}" type="presParOf" srcId="{D1216472-48A5-433A-A744-975F57DDA387}" destId="{B162688F-B705-4CBB-9560-429AFB8B9F11}" srcOrd="18" destOrd="0" presId="urn:microsoft.com/office/officeart/2005/8/layout/list1"/>
    <dgm:cxn modelId="{97F018BF-5F7C-49FF-946A-62ABAABA084B}" type="presParOf" srcId="{D1216472-48A5-433A-A744-975F57DDA387}" destId="{6652BF0F-3D00-4A8B-9610-C4B37DA5B1A6}" srcOrd="19" destOrd="0" presId="urn:microsoft.com/office/officeart/2005/8/layout/list1"/>
    <dgm:cxn modelId="{DC91F11A-2511-4F83-AFED-9B0684CFD353}" type="presParOf" srcId="{D1216472-48A5-433A-A744-975F57DDA387}" destId="{008F118C-E4E9-4417-B131-526594CB1972}" srcOrd="20" destOrd="0" presId="urn:microsoft.com/office/officeart/2005/8/layout/list1"/>
    <dgm:cxn modelId="{65A5B752-F323-4A90-9331-C601C0103E2D}" type="presParOf" srcId="{008F118C-E4E9-4417-B131-526594CB1972}" destId="{BCA4A4AF-9630-4C2C-A749-A890572F601F}" srcOrd="0" destOrd="0" presId="urn:microsoft.com/office/officeart/2005/8/layout/list1"/>
    <dgm:cxn modelId="{2EF02A42-1F02-4AEA-BAF4-BE01EA37FB7A}" type="presParOf" srcId="{008F118C-E4E9-4417-B131-526594CB1972}" destId="{C5EFFD0A-AA8F-4E27-8D2D-F03342C393E8}" srcOrd="1" destOrd="0" presId="urn:microsoft.com/office/officeart/2005/8/layout/list1"/>
    <dgm:cxn modelId="{B4F17A7B-BEF1-4E4A-AB58-C019F85A8328}" type="presParOf" srcId="{D1216472-48A5-433A-A744-975F57DDA387}" destId="{9A6AA8D9-E7CF-4916-9132-CFDB515E8541}" srcOrd="21" destOrd="0" presId="urn:microsoft.com/office/officeart/2005/8/layout/list1"/>
    <dgm:cxn modelId="{45F50554-7D5F-43CB-BFA2-E9D79D404FE9}" type="presParOf" srcId="{D1216472-48A5-433A-A744-975F57DDA387}" destId="{2F63F39C-7E27-4F33-AAD0-C58B52162DF5}" srcOrd="22" destOrd="0" presId="urn:microsoft.com/office/officeart/2005/8/layout/list1"/>
    <dgm:cxn modelId="{E1B85F67-E6CD-4870-8686-BF97AF250249}" type="presParOf" srcId="{D1216472-48A5-433A-A744-975F57DDA387}" destId="{612A8AC7-5123-4AA3-9138-DD16AF297ED5}" srcOrd="23" destOrd="0" presId="urn:microsoft.com/office/officeart/2005/8/layout/list1"/>
    <dgm:cxn modelId="{345E9389-92D4-441D-9153-50C27F5BC417}" type="presParOf" srcId="{D1216472-48A5-433A-A744-975F57DDA387}" destId="{7A3B56B3-DAAA-4F94-B828-D0DA9BF725BB}" srcOrd="24" destOrd="0" presId="urn:microsoft.com/office/officeart/2005/8/layout/list1"/>
    <dgm:cxn modelId="{E44EEAB2-D615-457F-895B-D43E90D1325E}" type="presParOf" srcId="{7A3B56B3-DAAA-4F94-B828-D0DA9BF725BB}" destId="{ED70F223-401C-45B3-BEBD-821850580D31}" srcOrd="0" destOrd="0" presId="urn:microsoft.com/office/officeart/2005/8/layout/list1"/>
    <dgm:cxn modelId="{66200172-391D-4893-AF69-B31CB9C726EA}" type="presParOf" srcId="{7A3B56B3-DAAA-4F94-B828-D0DA9BF725BB}" destId="{B4FC4110-8324-445D-8998-ABACCB1589ED}" srcOrd="1" destOrd="0" presId="urn:microsoft.com/office/officeart/2005/8/layout/list1"/>
    <dgm:cxn modelId="{20918BBB-9DC5-46C7-8809-8227BDF8A83F}" type="presParOf" srcId="{D1216472-48A5-433A-A744-975F57DDA387}" destId="{6635503F-2DFA-4F1F-A009-166B0A1F2BD3}" srcOrd="25" destOrd="0" presId="urn:microsoft.com/office/officeart/2005/8/layout/list1"/>
    <dgm:cxn modelId="{F389708A-0D6D-4389-BA1F-19C5BF78EF77}" type="presParOf" srcId="{D1216472-48A5-433A-A744-975F57DDA387}" destId="{2F3BDB0F-64E0-491F-9EB9-6C92F121C2D6}" srcOrd="26" destOrd="0" presId="urn:microsoft.com/office/officeart/2005/8/layout/list1"/>
    <dgm:cxn modelId="{71FED200-DDEB-4D25-9DCE-8FC1ABF061FA}" type="presParOf" srcId="{D1216472-48A5-433A-A744-975F57DDA387}" destId="{38109A38-106C-40EC-9A23-5FB709BBCBDE}" srcOrd="27" destOrd="0" presId="urn:microsoft.com/office/officeart/2005/8/layout/list1"/>
    <dgm:cxn modelId="{C3B8A94D-5667-4A67-9D7C-5F3C6C7FD3EA}" type="presParOf" srcId="{D1216472-48A5-433A-A744-975F57DDA387}" destId="{1E2921CB-5DE3-4841-B3C7-05D3F7F411E1}" srcOrd="28" destOrd="0" presId="urn:microsoft.com/office/officeart/2005/8/layout/list1"/>
    <dgm:cxn modelId="{2B443A24-A1D5-4072-9A4F-D7C73D46EDCC}" type="presParOf" srcId="{1E2921CB-5DE3-4841-B3C7-05D3F7F411E1}" destId="{638FA70A-E38C-400C-AFB4-9A5C17A50015}" srcOrd="0" destOrd="0" presId="urn:microsoft.com/office/officeart/2005/8/layout/list1"/>
    <dgm:cxn modelId="{B6616E52-B6C1-49D3-8A74-A8D337FF126E}" type="presParOf" srcId="{1E2921CB-5DE3-4841-B3C7-05D3F7F411E1}" destId="{E1FF0975-92A4-4A0B-A6B9-D518532C5FB6}" srcOrd="1" destOrd="0" presId="urn:microsoft.com/office/officeart/2005/8/layout/list1"/>
    <dgm:cxn modelId="{F557A5B2-07AB-4D00-956E-C5F987CFCFB5}" type="presParOf" srcId="{D1216472-48A5-433A-A744-975F57DDA387}" destId="{136A2941-0132-480A-8EFC-30CA1B16CDBF}" srcOrd="29" destOrd="0" presId="urn:microsoft.com/office/officeart/2005/8/layout/list1"/>
    <dgm:cxn modelId="{E5F4D809-B0F3-46BD-9750-98549603C91F}" type="presParOf" srcId="{D1216472-48A5-433A-A744-975F57DDA387}" destId="{DB223CA6-B808-471D-9D57-C80AEF0D84E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89EA43-354C-49F2-B56B-72AEEA88326D}" type="doc">
      <dgm:prSet loTypeId="urn:microsoft.com/office/officeart/2005/8/layout/vList2" loCatId="list" qsTypeId="urn:microsoft.com/office/officeart/2005/8/quickstyle/3d2#4" qsCatId="3D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010523CE-EDE5-447C-99EB-329D628ABB27}">
      <dgm:prSet phldrT="[Teks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projektowania ogrodów i parków</a:t>
          </a:r>
          <a:endParaRPr lang="pl-PL" sz="20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51D4020-54DE-45D9-AB16-289CB8220644}" type="parTrans" cxnId="{05B30658-DAD5-4C5D-B02A-14A231846FAD}">
      <dgm:prSet/>
      <dgm:spPr/>
      <dgm:t>
        <a:bodyPr/>
        <a:lstStyle/>
        <a:p>
          <a:pPr algn="just"/>
          <a:endParaRPr lang="pl-PL"/>
        </a:p>
      </dgm:t>
    </dgm:pt>
    <dgm:pt modelId="{7ACAB074-70A7-434E-A50E-D4C6D85AC5C0}" type="sibTrans" cxnId="{05B30658-DAD5-4C5D-B02A-14A231846FAD}">
      <dgm:prSet/>
      <dgm:spPr/>
      <dgm:t>
        <a:bodyPr/>
        <a:lstStyle/>
        <a:p>
          <a:pPr algn="just"/>
          <a:endParaRPr lang="pl-PL"/>
        </a:p>
      </dgm:t>
    </dgm:pt>
    <dgm:pt modelId="{64F6D856-E6D2-4115-97DD-B96D413EC1D3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urządzania i pielęgnacji terenów zieleni</a:t>
          </a:r>
        </a:p>
      </dgm:t>
    </dgm:pt>
    <dgm:pt modelId="{46E870B0-D803-4DEC-90CC-04BA1682D006}" type="parTrans" cxnId="{D7E1FF91-0138-4820-AAF8-6E20DAA0F212}">
      <dgm:prSet/>
      <dgm:spPr/>
      <dgm:t>
        <a:bodyPr/>
        <a:lstStyle/>
        <a:p>
          <a:pPr algn="just"/>
          <a:endParaRPr lang="pl-PL"/>
        </a:p>
      </dgm:t>
    </dgm:pt>
    <dgm:pt modelId="{D38A364B-0751-4301-887C-68AEF8ABB6C4}" type="sibTrans" cxnId="{D7E1FF91-0138-4820-AAF8-6E20DAA0F212}">
      <dgm:prSet/>
      <dgm:spPr/>
      <dgm:t>
        <a:bodyPr/>
        <a:lstStyle/>
        <a:p>
          <a:pPr algn="just"/>
          <a:endParaRPr lang="pl-PL"/>
        </a:p>
      </dgm:t>
    </dgm:pt>
    <dgm:pt modelId="{94ED060F-1F97-4426-9670-1A31EFA1DBD1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l-PL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budowania i konserwacji małej architektury ogrodowej</a:t>
          </a:r>
          <a:endParaRPr lang="pl-PL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898EB37-9E9A-407B-964E-7CC778BB7702}" type="parTrans" cxnId="{880D18AD-F3C3-4E43-B245-7055BA6AB8F8}">
      <dgm:prSet/>
      <dgm:spPr/>
      <dgm:t>
        <a:bodyPr/>
        <a:lstStyle/>
        <a:p>
          <a:pPr algn="just"/>
          <a:endParaRPr lang="pl-PL"/>
        </a:p>
      </dgm:t>
    </dgm:pt>
    <dgm:pt modelId="{F1AF3C3F-7373-410B-AD3E-B5D2142663FB}" type="sibTrans" cxnId="{880D18AD-F3C3-4E43-B245-7055BA6AB8F8}">
      <dgm:prSet/>
      <dgm:spPr/>
      <dgm:t>
        <a:bodyPr/>
        <a:lstStyle/>
        <a:p>
          <a:pPr algn="just"/>
          <a:endParaRPr lang="pl-PL"/>
        </a:p>
      </dgm:t>
    </dgm:pt>
    <dgm:pt modelId="{F0FA34A9-D291-4DAD-96F5-45AD2AAC0C32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tworzenia dekoracji roślinnych</a:t>
          </a:r>
        </a:p>
      </dgm:t>
    </dgm:pt>
    <dgm:pt modelId="{924FBDB3-5721-4B7B-9E10-A8F31558965E}" type="parTrans" cxnId="{0D0D14D0-D3C3-427D-A194-61A06295D1CF}">
      <dgm:prSet/>
      <dgm:spPr/>
      <dgm:t>
        <a:bodyPr/>
        <a:lstStyle/>
        <a:p>
          <a:endParaRPr lang="pl-PL"/>
        </a:p>
      </dgm:t>
    </dgm:pt>
    <dgm:pt modelId="{F9DB3BFE-202E-4166-B370-E73A51E31A40}" type="sibTrans" cxnId="{0D0D14D0-D3C3-427D-A194-61A06295D1CF}">
      <dgm:prSet/>
      <dgm:spPr/>
      <dgm:t>
        <a:bodyPr/>
        <a:lstStyle/>
        <a:p>
          <a:endParaRPr lang="pl-PL"/>
        </a:p>
      </dgm:t>
    </dgm:pt>
    <dgm:pt modelId="{202E2493-E70A-4A49-8E59-9259386F6589}" type="pres">
      <dgm:prSet presAssocID="{CB89EA43-354C-49F2-B56B-72AEEA8832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D4170F9-C6C7-414A-BD9E-9E8BEF0D1035}" type="pres">
      <dgm:prSet presAssocID="{010523CE-EDE5-447C-99EB-329D628ABB27}" presName="parentText" presStyleLbl="node1" presStyleIdx="0" presStyleCnt="4" custScaleX="52459" custScaleY="33726" custLinFactNeighborX="-29508" custLinFactNeighborY="3215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E2E178-BBD9-42DB-89E6-83FADF9709C0}" type="pres">
      <dgm:prSet presAssocID="{7ACAB074-70A7-434E-A50E-D4C6D85AC5C0}" presName="spacer" presStyleCnt="0"/>
      <dgm:spPr/>
    </dgm:pt>
    <dgm:pt modelId="{A1EFF7D6-00F6-47D4-85AC-CC6FD615919A}" type="pres">
      <dgm:prSet presAssocID="{64F6D856-E6D2-4115-97DD-B96D413EC1D3}" presName="parentText" presStyleLbl="node1" presStyleIdx="1" presStyleCnt="4" custScaleX="52459" custScaleY="34196" custLinFactNeighborX="-24590" custLinFactNeighborY="-460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F063F0-F4BB-4D4D-A501-8255A9D2206B}" type="pres">
      <dgm:prSet presAssocID="{D38A364B-0751-4301-887C-68AEF8ABB6C4}" presName="spacer" presStyleCnt="0"/>
      <dgm:spPr/>
    </dgm:pt>
    <dgm:pt modelId="{2BA70A1F-A26A-4FAD-AF35-4C4E69D6D0B9}" type="pres">
      <dgm:prSet presAssocID="{94ED060F-1F97-4426-9670-1A31EFA1DBD1}" presName="parentText" presStyleLbl="node1" presStyleIdx="2" presStyleCnt="4" custScaleX="52459" custScaleY="47720" custLinFactNeighborX="-24590" custLinFactNeighborY="-1763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618629-948C-4407-BC55-4D1517E9E004}" type="pres">
      <dgm:prSet presAssocID="{F1AF3C3F-7373-410B-AD3E-B5D2142663FB}" presName="spacer" presStyleCnt="0"/>
      <dgm:spPr/>
    </dgm:pt>
    <dgm:pt modelId="{56754281-E183-40B2-AD3D-C67D892D8E6B}" type="pres">
      <dgm:prSet presAssocID="{F0FA34A9-D291-4DAD-96F5-45AD2AAC0C32}" presName="parentText" presStyleLbl="node1" presStyleIdx="3" presStyleCnt="4" custScaleX="52460" custScaleY="29746" custLinFactNeighborX="-26229" custLinFactNeighborY="-4201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0F30463-8A84-42F9-A50A-1A3710CFCD3C}" type="presOf" srcId="{94ED060F-1F97-4426-9670-1A31EFA1DBD1}" destId="{2BA70A1F-A26A-4FAD-AF35-4C4E69D6D0B9}" srcOrd="0" destOrd="0" presId="urn:microsoft.com/office/officeart/2005/8/layout/vList2"/>
    <dgm:cxn modelId="{88B58F0A-1942-4A9D-ABA9-21BAEF458C97}" type="presOf" srcId="{F0FA34A9-D291-4DAD-96F5-45AD2AAC0C32}" destId="{56754281-E183-40B2-AD3D-C67D892D8E6B}" srcOrd="0" destOrd="0" presId="urn:microsoft.com/office/officeart/2005/8/layout/vList2"/>
    <dgm:cxn modelId="{33A02B76-D445-490E-AF6F-A387D7D6A3B1}" type="presOf" srcId="{CB89EA43-354C-49F2-B56B-72AEEA88326D}" destId="{202E2493-E70A-4A49-8E59-9259386F6589}" srcOrd="0" destOrd="0" presId="urn:microsoft.com/office/officeart/2005/8/layout/vList2"/>
    <dgm:cxn modelId="{D7E1FF91-0138-4820-AAF8-6E20DAA0F212}" srcId="{CB89EA43-354C-49F2-B56B-72AEEA88326D}" destId="{64F6D856-E6D2-4115-97DD-B96D413EC1D3}" srcOrd="1" destOrd="0" parTransId="{46E870B0-D803-4DEC-90CC-04BA1682D006}" sibTransId="{D38A364B-0751-4301-887C-68AEF8ABB6C4}"/>
    <dgm:cxn modelId="{05B30658-DAD5-4C5D-B02A-14A231846FAD}" srcId="{CB89EA43-354C-49F2-B56B-72AEEA88326D}" destId="{010523CE-EDE5-447C-99EB-329D628ABB27}" srcOrd="0" destOrd="0" parTransId="{B51D4020-54DE-45D9-AB16-289CB8220644}" sibTransId="{7ACAB074-70A7-434E-A50E-D4C6D85AC5C0}"/>
    <dgm:cxn modelId="{03BBD6CF-D031-4B51-8700-7FAF7CC0BF80}" type="presOf" srcId="{64F6D856-E6D2-4115-97DD-B96D413EC1D3}" destId="{A1EFF7D6-00F6-47D4-85AC-CC6FD615919A}" srcOrd="0" destOrd="0" presId="urn:microsoft.com/office/officeart/2005/8/layout/vList2"/>
    <dgm:cxn modelId="{0D0D14D0-D3C3-427D-A194-61A06295D1CF}" srcId="{CB89EA43-354C-49F2-B56B-72AEEA88326D}" destId="{F0FA34A9-D291-4DAD-96F5-45AD2AAC0C32}" srcOrd="3" destOrd="0" parTransId="{924FBDB3-5721-4B7B-9E10-A8F31558965E}" sibTransId="{F9DB3BFE-202E-4166-B370-E73A51E31A40}"/>
    <dgm:cxn modelId="{880D18AD-F3C3-4E43-B245-7055BA6AB8F8}" srcId="{CB89EA43-354C-49F2-B56B-72AEEA88326D}" destId="{94ED060F-1F97-4426-9670-1A31EFA1DBD1}" srcOrd="2" destOrd="0" parTransId="{C898EB37-9E9A-407B-964E-7CC778BB7702}" sibTransId="{F1AF3C3F-7373-410B-AD3E-B5D2142663FB}"/>
    <dgm:cxn modelId="{956149D4-3D81-4A2E-9ECA-A777C33DBFF0}" type="presOf" srcId="{010523CE-EDE5-447C-99EB-329D628ABB27}" destId="{1D4170F9-C6C7-414A-BD9E-9E8BEF0D1035}" srcOrd="0" destOrd="0" presId="urn:microsoft.com/office/officeart/2005/8/layout/vList2"/>
    <dgm:cxn modelId="{21393881-060F-4E31-BF14-04147368244C}" type="presParOf" srcId="{202E2493-E70A-4A49-8E59-9259386F6589}" destId="{1D4170F9-C6C7-414A-BD9E-9E8BEF0D1035}" srcOrd="0" destOrd="0" presId="urn:microsoft.com/office/officeart/2005/8/layout/vList2"/>
    <dgm:cxn modelId="{EDE196A9-15B1-42B9-BD21-B3E20BBA1B39}" type="presParOf" srcId="{202E2493-E70A-4A49-8E59-9259386F6589}" destId="{7FE2E178-BBD9-42DB-89E6-83FADF9709C0}" srcOrd="1" destOrd="0" presId="urn:microsoft.com/office/officeart/2005/8/layout/vList2"/>
    <dgm:cxn modelId="{1B1F911F-EBE3-42B8-BA55-32748A38633C}" type="presParOf" srcId="{202E2493-E70A-4A49-8E59-9259386F6589}" destId="{A1EFF7D6-00F6-47D4-85AC-CC6FD615919A}" srcOrd="2" destOrd="0" presId="urn:microsoft.com/office/officeart/2005/8/layout/vList2"/>
    <dgm:cxn modelId="{41B7DC12-B1CF-4EF3-AB56-C1A493448125}" type="presParOf" srcId="{202E2493-E70A-4A49-8E59-9259386F6589}" destId="{87F063F0-F4BB-4D4D-A501-8255A9D2206B}" srcOrd="3" destOrd="0" presId="urn:microsoft.com/office/officeart/2005/8/layout/vList2"/>
    <dgm:cxn modelId="{4B134FB6-DFDF-4497-8F51-E785744C57E2}" type="presParOf" srcId="{202E2493-E70A-4A49-8E59-9259386F6589}" destId="{2BA70A1F-A26A-4FAD-AF35-4C4E69D6D0B9}" srcOrd="4" destOrd="0" presId="urn:microsoft.com/office/officeart/2005/8/layout/vList2"/>
    <dgm:cxn modelId="{34F4F1A2-60BA-4D66-887F-42B6C1A34AB2}" type="presParOf" srcId="{202E2493-E70A-4A49-8E59-9259386F6589}" destId="{7B618629-948C-4407-BC55-4D1517E9E004}" srcOrd="5" destOrd="0" presId="urn:microsoft.com/office/officeart/2005/8/layout/vList2"/>
    <dgm:cxn modelId="{CA770578-F7E4-4717-9818-344AA7EAAE6C}" type="presParOf" srcId="{202E2493-E70A-4A49-8E59-9259386F6589}" destId="{56754281-E183-40B2-AD3D-C67D892D8E6B}" srcOrd="6" destOrd="0" presId="urn:microsoft.com/office/officeart/2005/8/layout/vList2"/>
  </dgm:cxnLst>
  <dgm:bg>
    <a:solidFill>
      <a:srgbClr val="00B050"/>
    </a:solidFill>
    <a:effectLst>
      <a:outerShdw blurRad="50800" dist="38100" dir="5400000" algn="t" rotWithShape="0">
        <a:prstClr val="black">
          <a:alpha val="40000"/>
        </a:prstClr>
      </a:outerShdw>
    </a:effectLst>
  </dgm:bg>
  <dgm:whole>
    <a:ln w="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ABC57E-0713-476A-9A20-CF3856282F9F}" type="doc">
      <dgm:prSet loTypeId="urn:microsoft.com/office/officeart/2005/8/layout/vList6" loCatId="list" qsTypeId="urn:microsoft.com/office/officeart/2005/8/quickstyle/3d2#5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5069D4EE-3607-40B9-8C94-16887E8BAAD5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0" dirty="0">
              <a:latin typeface="Times New Roman" pitchFamily="18" charset="0"/>
              <a:cs typeface="Times New Roman" pitchFamily="18" charset="0"/>
            </a:rPr>
            <a:t>Absolwent może uzyskać dyplom potwierdzający kwalifikacje w zawodzie technik rachunkowości</a:t>
          </a:r>
        </a:p>
      </dgm:t>
    </dgm:pt>
    <dgm:pt modelId="{08A2E326-F3BE-4DD3-B3FB-F0AF95CA84AF}" type="parTrans" cxnId="{4BF82CBF-D8AE-4C16-9488-242A6CDD4359}">
      <dgm:prSet/>
      <dgm:spPr/>
      <dgm:t>
        <a:bodyPr/>
        <a:lstStyle/>
        <a:p>
          <a:endParaRPr lang="pl-PL"/>
        </a:p>
      </dgm:t>
    </dgm:pt>
    <dgm:pt modelId="{82DC32E3-A0C5-4ED3-8476-C18D323182F9}" type="sibTrans" cxnId="{4BF82CBF-D8AE-4C16-9488-242A6CDD4359}">
      <dgm:prSet/>
      <dgm:spPr/>
      <dgm:t>
        <a:bodyPr/>
        <a:lstStyle/>
        <a:p>
          <a:endParaRPr lang="pl-PL"/>
        </a:p>
      </dgm:t>
    </dgm:pt>
    <dgm:pt modelId="{DD8D835A-5D5E-4985-B052-C460953D6929}" type="pres">
      <dgm:prSet presAssocID="{CDABC57E-0713-476A-9A20-CF3856282F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DC4B4B8-C0A9-4702-8EFD-7735AB94B177}" type="pres">
      <dgm:prSet presAssocID="{5069D4EE-3607-40B9-8C94-16887E8BAAD5}" presName="linNode" presStyleCnt="0"/>
      <dgm:spPr/>
    </dgm:pt>
    <dgm:pt modelId="{9792E335-3424-43B0-8CDF-7D33A1C3AB57}" type="pres">
      <dgm:prSet presAssocID="{5069D4EE-3607-40B9-8C94-16887E8BAAD5}" presName="parentShp" presStyleLbl="node1" presStyleIdx="0" presStyleCnt="1" custScaleX="337228" custLinFactNeighborX="7094" custLinFactNeighborY="-55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CFC7E3-F7F6-4460-8F2C-55FCA19F24C0}" type="pres">
      <dgm:prSet presAssocID="{5069D4EE-3607-40B9-8C94-16887E8BAAD5}" presName="childShp" presStyleLbl="bgAccFollowNode1" presStyleIdx="0" presStyleCnt="1" custLinFactNeighborX="-34016" custLinFactNeighborY="-60000">
        <dgm:presLayoutVars>
          <dgm:bulletEnabled val="1"/>
        </dgm:presLayoutVars>
      </dgm:prSet>
      <dgm:spPr/>
    </dgm:pt>
  </dgm:ptLst>
  <dgm:cxnLst>
    <dgm:cxn modelId="{4BF82CBF-D8AE-4C16-9488-242A6CDD4359}" srcId="{CDABC57E-0713-476A-9A20-CF3856282F9F}" destId="{5069D4EE-3607-40B9-8C94-16887E8BAAD5}" srcOrd="0" destOrd="0" parTransId="{08A2E326-F3BE-4DD3-B3FB-F0AF95CA84AF}" sibTransId="{82DC32E3-A0C5-4ED3-8476-C18D323182F9}"/>
    <dgm:cxn modelId="{9A1FF7E9-A304-475A-9C4A-39BD40A06CCF}" type="presOf" srcId="{5069D4EE-3607-40B9-8C94-16887E8BAAD5}" destId="{9792E335-3424-43B0-8CDF-7D33A1C3AB57}" srcOrd="0" destOrd="0" presId="urn:microsoft.com/office/officeart/2005/8/layout/vList6"/>
    <dgm:cxn modelId="{6ECB07D7-ACBF-4632-B409-5EEC157EAE03}" type="presOf" srcId="{CDABC57E-0713-476A-9A20-CF3856282F9F}" destId="{DD8D835A-5D5E-4985-B052-C460953D6929}" srcOrd="0" destOrd="0" presId="urn:microsoft.com/office/officeart/2005/8/layout/vList6"/>
    <dgm:cxn modelId="{547F913B-04C4-4CCD-B860-D11E66F17CC1}" type="presParOf" srcId="{DD8D835A-5D5E-4985-B052-C460953D6929}" destId="{BDC4B4B8-C0A9-4702-8EFD-7735AB94B177}" srcOrd="0" destOrd="0" presId="urn:microsoft.com/office/officeart/2005/8/layout/vList6"/>
    <dgm:cxn modelId="{3001958F-54D8-4802-B830-66FE85736477}" type="presParOf" srcId="{BDC4B4B8-C0A9-4702-8EFD-7735AB94B177}" destId="{9792E335-3424-43B0-8CDF-7D33A1C3AB57}" srcOrd="0" destOrd="0" presId="urn:microsoft.com/office/officeart/2005/8/layout/vList6"/>
    <dgm:cxn modelId="{0B3633A6-1469-42DB-A27D-3EB3A51853A3}" type="presParOf" srcId="{BDC4B4B8-C0A9-4702-8EFD-7735AB94B177}" destId="{CCCFC7E3-F7F6-4460-8F2C-55FCA19F24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ABC57E-0713-476A-9A20-CF3856282F9F}" type="doc">
      <dgm:prSet loTypeId="urn:microsoft.com/office/officeart/2005/8/layout/vList6" loCatId="list" qsTypeId="urn:microsoft.com/office/officeart/2005/8/quickstyle/3d2#6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EE80B49-E8D2-4ADC-A06B-B8EED364AE33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l-PL" sz="2000" b="1" dirty="0">
              <a:latin typeface="Times New Roman" pitchFamily="18" charset="0"/>
              <a:cs typeface="Times New Roman" pitchFamily="18" charset="0"/>
            </a:rPr>
            <a:t>1. planowania i prowadzenia   </a:t>
          </a:r>
          <a:br>
            <a:rPr lang="pl-PL" sz="2000" b="1" dirty="0">
              <a:latin typeface="Times New Roman" pitchFamily="18" charset="0"/>
              <a:cs typeface="Times New Roman" pitchFamily="18" charset="0"/>
            </a:rPr>
          </a:br>
          <a:r>
            <a:rPr lang="pl-PL" sz="2000" b="1" dirty="0">
              <a:latin typeface="Times New Roman" pitchFamily="18" charset="0"/>
              <a:cs typeface="Times New Roman" pitchFamily="18" charset="0"/>
            </a:rPr>
            <a:t>    działalności gospodarczej</a:t>
          </a:r>
        </a:p>
      </dgm:t>
    </dgm:pt>
    <dgm:pt modelId="{61894074-A5C8-4088-85D2-B7F79450B058}" type="parTrans" cxnId="{C0A3B43E-E1BC-45E0-8AF0-5CE8185E4283}">
      <dgm:prSet/>
      <dgm:spPr/>
      <dgm:t>
        <a:bodyPr/>
        <a:lstStyle/>
        <a:p>
          <a:endParaRPr lang="pl-PL" sz="2000">
            <a:latin typeface="Times New Roman" pitchFamily="18" charset="0"/>
            <a:cs typeface="Times New Roman" pitchFamily="18" charset="0"/>
          </a:endParaRPr>
        </a:p>
      </dgm:t>
    </dgm:pt>
    <dgm:pt modelId="{871F8B46-5601-4FC4-8328-9577AA441EEC}" type="sibTrans" cxnId="{C0A3B43E-E1BC-45E0-8AF0-5CE8185E4283}">
      <dgm:prSet/>
      <dgm:spPr/>
      <dgm:t>
        <a:bodyPr/>
        <a:lstStyle/>
        <a:p>
          <a:endParaRPr lang="pl-PL" sz="2000">
            <a:latin typeface="Times New Roman" pitchFamily="18" charset="0"/>
            <a:cs typeface="Times New Roman" pitchFamily="18" charset="0"/>
          </a:endParaRPr>
        </a:p>
      </dgm:t>
    </dgm:pt>
    <dgm:pt modelId="{9D885DE5-04BE-4AC0-BF25-A9B33E87D31B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l-PL" sz="2000" b="1" dirty="0">
              <a:latin typeface="Times New Roman" pitchFamily="18" charset="0"/>
              <a:cs typeface="Times New Roman" pitchFamily="18" charset="0"/>
            </a:rPr>
            <a:t>2. obliczania podatków</a:t>
          </a:r>
        </a:p>
      </dgm:t>
    </dgm:pt>
    <dgm:pt modelId="{A8C86080-1374-4425-B9A3-20189BAE129D}" type="parTrans" cxnId="{14AAF95A-D0FD-47DE-A4EE-7B1CAA0B6786}">
      <dgm:prSet/>
      <dgm:spPr/>
      <dgm:t>
        <a:bodyPr/>
        <a:lstStyle/>
        <a:p>
          <a:endParaRPr lang="pl-PL" sz="2000">
            <a:latin typeface="Times New Roman" pitchFamily="18" charset="0"/>
            <a:cs typeface="Times New Roman" pitchFamily="18" charset="0"/>
          </a:endParaRPr>
        </a:p>
      </dgm:t>
    </dgm:pt>
    <dgm:pt modelId="{9D07ACF9-20CD-4C63-AD98-D6B2BA48F761}" type="sibTrans" cxnId="{14AAF95A-D0FD-47DE-A4EE-7B1CAA0B6786}">
      <dgm:prSet/>
      <dgm:spPr/>
      <dgm:t>
        <a:bodyPr/>
        <a:lstStyle/>
        <a:p>
          <a:endParaRPr lang="pl-PL" sz="2000">
            <a:latin typeface="Times New Roman" pitchFamily="18" charset="0"/>
            <a:cs typeface="Times New Roman" pitchFamily="18" charset="0"/>
          </a:endParaRPr>
        </a:p>
      </dgm:t>
    </dgm:pt>
    <dgm:pt modelId="{B8699559-331C-47F2-9FD0-2BCC260ED737}">
      <dgm:prSet custT="1"/>
      <dgm:spPr>
        <a:solidFill>
          <a:srgbClr val="000099"/>
        </a:solidFill>
      </dgm:spPr>
      <dgm:t>
        <a:bodyPr/>
        <a:lstStyle/>
        <a:p>
          <a:pPr algn="l"/>
          <a:r>
            <a:rPr lang="pl-PL" sz="2000" b="1" dirty="0">
              <a:latin typeface="Times New Roman" pitchFamily="18" charset="0"/>
              <a:cs typeface="Times New Roman" pitchFamily="18" charset="0"/>
            </a:rPr>
            <a:t>3. prowadzenia spraw </a:t>
          </a:r>
          <a:br>
            <a:rPr lang="pl-PL" sz="2000" b="1" dirty="0">
              <a:latin typeface="Times New Roman" pitchFamily="18" charset="0"/>
              <a:cs typeface="Times New Roman" pitchFamily="18" charset="0"/>
            </a:rPr>
          </a:br>
          <a:r>
            <a:rPr lang="pl-PL" sz="2000" b="1" dirty="0">
              <a:latin typeface="Times New Roman" pitchFamily="18" charset="0"/>
              <a:cs typeface="Times New Roman" pitchFamily="18" charset="0"/>
            </a:rPr>
            <a:t>    kadrowo-płacowych</a:t>
          </a:r>
        </a:p>
      </dgm:t>
    </dgm:pt>
    <dgm:pt modelId="{316F9E72-5A27-47EB-8D40-45ACA657F20D}" type="parTrans" cxnId="{81A76852-EEE7-4275-95BF-66257002A6F4}">
      <dgm:prSet/>
      <dgm:spPr/>
      <dgm:t>
        <a:bodyPr/>
        <a:lstStyle/>
        <a:p>
          <a:endParaRPr lang="pl-PL" sz="2000">
            <a:latin typeface="Times New Roman" pitchFamily="18" charset="0"/>
            <a:cs typeface="Times New Roman" pitchFamily="18" charset="0"/>
          </a:endParaRPr>
        </a:p>
      </dgm:t>
    </dgm:pt>
    <dgm:pt modelId="{0C59CE33-6318-4520-AD06-179CC596E73F}" type="sibTrans" cxnId="{81A76852-EEE7-4275-95BF-66257002A6F4}">
      <dgm:prSet/>
      <dgm:spPr/>
      <dgm:t>
        <a:bodyPr/>
        <a:lstStyle/>
        <a:p>
          <a:endParaRPr lang="pl-PL" sz="2000">
            <a:latin typeface="Times New Roman" pitchFamily="18" charset="0"/>
            <a:cs typeface="Times New Roman" pitchFamily="18" charset="0"/>
          </a:endParaRPr>
        </a:p>
      </dgm:t>
    </dgm:pt>
    <dgm:pt modelId="{A15A3F9B-2B69-4E0A-82F3-3517CB06A050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pl-PL" sz="2000" b="1" dirty="0">
              <a:latin typeface="Times New Roman" pitchFamily="18" charset="0"/>
              <a:cs typeface="Times New Roman" pitchFamily="18" charset="0"/>
            </a:rPr>
            <a:t>4. prowadzenia     </a:t>
          </a:r>
        </a:p>
        <a:p>
          <a:pPr algn="l"/>
          <a:r>
            <a:rPr lang="pl-PL" sz="2000" b="1" dirty="0">
              <a:latin typeface="Times New Roman" pitchFamily="18" charset="0"/>
              <a:cs typeface="Times New Roman" pitchFamily="18" charset="0"/>
            </a:rPr>
            <a:t>    rachunkowości</a:t>
          </a:r>
        </a:p>
      </dgm:t>
    </dgm:pt>
    <dgm:pt modelId="{D2935482-9EE2-469B-BEA2-08C9BC4F2AD7}" type="parTrans" cxnId="{194E1E0C-0F15-45C9-8D64-96BF9C043FC3}">
      <dgm:prSet/>
      <dgm:spPr/>
      <dgm:t>
        <a:bodyPr/>
        <a:lstStyle/>
        <a:p>
          <a:endParaRPr lang="pl-PL" sz="2000">
            <a:latin typeface="Times New Roman" pitchFamily="18" charset="0"/>
            <a:cs typeface="Times New Roman" pitchFamily="18" charset="0"/>
          </a:endParaRPr>
        </a:p>
      </dgm:t>
    </dgm:pt>
    <dgm:pt modelId="{75B288B8-D86F-49AF-8756-49F7AD1988C0}" type="sibTrans" cxnId="{194E1E0C-0F15-45C9-8D64-96BF9C043FC3}">
      <dgm:prSet/>
      <dgm:spPr/>
      <dgm:t>
        <a:bodyPr/>
        <a:lstStyle/>
        <a:p>
          <a:endParaRPr lang="pl-PL" sz="2000">
            <a:latin typeface="Times New Roman" pitchFamily="18" charset="0"/>
            <a:cs typeface="Times New Roman" pitchFamily="18" charset="0"/>
          </a:endParaRPr>
        </a:p>
      </dgm:t>
    </dgm:pt>
    <dgm:pt modelId="{DD8D835A-5D5E-4985-B052-C460953D6929}" type="pres">
      <dgm:prSet presAssocID="{CDABC57E-0713-476A-9A20-CF3856282F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E0F2503B-454D-46CD-A243-54F37BC8ED53}" type="pres">
      <dgm:prSet presAssocID="{0EE80B49-E8D2-4ADC-A06B-B8EED364AE33}" presName="linNode" presStyleCnt="0"/>
      <dgm:spPr/>
    </dgm:pt>
    <dgm:pt modelId="{26146F5C-0B7C-4AB1-80F6-37D247E72BE9}" type="pres">
      <dgm:prSet presAssocID="{0EE80B49-E8D2-4ADC-A06B-B8EED364AE33}" presName="parentShp" presStyleLbl="node1" presStyleIdx="0" presStyleCnt="4" custScaleX="308806" custLinFactNeighborX="27589" custLinFactNeighborY="-1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78D457-AE1E-4F0B-9A5D-B41ACF8265DE}" type="pres">
      <dgm:prSet presAssocID="{0EE80B49-E8D2-4ADC-A06B-B8EED364AE33}" presName="childShp" presStyleLbl="bgAccFollowNode1" presStyleIdx="0" presStyleCnt="4" custLinFactNeighborX="7422" custLinFactNeighborY="-6431">
        <dgm:presLayoutVars>
          <dgm:bulletEnabled val="1"/>
        </dgm:presLayoutVars>
      </dgm:prSet>
      <dgm:spPr/>
    </dgm:pt>
    <dgm:pt modelId="{D16DD0F7-626A-4714-8664-CFBFBD81BFE0}" type="pres">
      <dgm:prSet presAssocID="{871F8B46-5601-4FC4-8328-9577AA441EEC}" presName="spacing" presStyleCnt="0"/>
      <dgm:spPr/>
    </dgm:pt>
    <dgm:pt modelId="{7874F9CC-1D10-4D49-9CF5-0150A0657952}" type="pres">
      <dgm:prSet presAssocID="{9D885DE5-04BE-4AC0-BF25-A9B33E87D31B}" presName="linNode" presStyleCnt="0"/>
      <dgm:spPr/>
    </dgm:pt>
    <dgm:pt modelId="{DE52B590-CC53-46C9-81C6-8FB026A19F7E}" type="pres">
      <dgm:prSet presAssocID="{9D885DE5-04BE-4AC0-BF25-A9B33E87D31B}" presName="parentShp" presStyleLbl="node1" presStyleIdx="1" presStyleCnt="4" custScaleX="308806" custLinFactNeighborX="260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FA9EA6-012A-4EC9-99DE-D85EC12AE5EB}" type="pres">
      <dgm:prSet presAssocID="{9D885DE5-04BE-4AC0-BF25-A9B33E87D31B}" presName="childShp" presStyleLbl="bgAccFollowNode1" presStyleIdx="1" presStyleCnt="4">
        <dgm:presLayoutVars>
          <dgm:bulletEnabled val="1"/>
        </dgm:presLayoutVars>
      </dgm:prSet>
      <dgm:spPr/>
    </dgm:pt>
    <dgm:pt modelId="{0EC40300-45D9-44C5-8680-503231E82E4F}" type="pres">
      <dgm:prSet presAssocID="{9D07ACF9-20CD-4C63-AD98-D6B2BA48F761}" presName="spacing" presStyleCnt="0"/>
      <dgm:spPr/>
    </dgm:pt>
    <dgm:pt modelId="{D596180C-59CB-4971-8D2B-596328E5CA25}" type="pres">
      <dgm:prSet presAssocID="{B8699559-331C-47F2-9FD0-2BCC260ED737}" presName="linNode" presStyleCnt="0"/>
      <dgm:spPr/>
    </dgm:pt>
    <dgm:pt modelId="{BB9C43C2-31FA-4584-8F95-7F13E1B37A3E}" type="pres">
      <dgm:prSet presAssocID="{B8699559-331C-47F2-9FD0-2BCC260ED737}" presName="parentShp" presStyleLbl="node1" presStyleIdx="2" presStyleCnt="4" custScaleX="308806" custLinFactNeighborX="260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C44284-3DC6-4486-AB68-9A32AA6D1FA3}" type="pres">
      <dgm:prSet presAssocID="{B8699559-331C-47F2-9FD0-2BCC260ED737}" presName="childShp" presStyleLbl="bgAccFollowNode1" presStyleIdx="2" presStyleCnt="4">
        <dgm:presLayoutVars>
          <dgm:bulletEnabled val="1"/>
        </dgm:presLayoutVars>
      </dgm:prSet>
      <dgm:spPr/>
    </dgm:pt>
    <dgm:pt modelId="{82F19D5A-B8DD-4B28-9345-51B97DE12390}" type="pres">
      <dgm:prSet presAssocID="{0C59CE33-6318-4520-AD06-179CC596E73F}" presName="spacing" presStyleCnt="0"/>
      <dgm:spPr/>
    </dgm:pt>
    <dgm:pt modelId="{920C2122-EE59-4F4B-9B1C-F36D83A8284D}" type="pres">
      <dgm:prSet presAssocID="{A15A3F9B-2B69-4E0A-82F3-3517CB06A050}" presName="linNode" presStyleCnt="0"/>
      <dgm:spPr/>
    </dgm:pt>
    <dgm:pt modelId="{1D73754C-DD5D-423C-BD91-642DA9B69B52}" type="pres">
      <dgm:prSet presAssocID="{A15A3F9B-2B69-4E0A-82F3-3517CB06A050}" presName="parentShp" presStyleLbl="node1" presStyleIdx="3" presStyleCnt="4" custScaleX="308806" custLinFactNeighborX="260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1E7CBB-8E7E-4DF8-8A99-5C83874E1AAA}" type="pres">
      <dgm:prSet presAssocID="{A15A3F9B-2B69-4E0A-82F3-3517CB06A050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005D5059-D4B6-444C-9112-5E1C4756A63F}" type="presOf" srcId="{0EE80B49-E8D2-4ADC-A06B-B8EED364AE33}" destId="{26146F5C-0B7C-4AB1-80F6-37D247E72BE9}" srcOrd="0" destOrd="0" presId="urn:microsoft.com/office/officeart/2005/8/layout/vList6"/>
    <dgm:cxn modelId="{A5BB0878-1A0E-4A0F-A1CD-8E3F07DEC9CE}" type="presOf" srcId="{CDABC57E-0713-476A-9A20-CF3856282F9F}" destId="{DD8D835A-5D5E-4985-B052-C460953D6929}" srcOrd="0" destOrd="0" presId="urn:microsoft.com/office/officeart/2005/8/layout/vList6"/>
    <dgm:cxn modelId="{7965A633-D70C-4369-9CA2-726F78204815}" type="presOf" srcId="{B8699559-331C-47F2-9FD0-2BCC260ED737}" destId="{BB9C43C2-31FA-4584-8F95-7F13E1B37A3E}" srcOrd="0" destOrd="0" presId="urn:microsoft.com/office/officeart/2005/8/layout/vList6"/>
    <dgm:cxn modelId="{194E1E0C-0F15-45C9-8D64-96BF9C043FC3}" srcId="{CDABC57E-0713-476A-9A20-CF3856282F9F}" destId="{A15A3F9B-2B69-4E0A-82F3-3517CB06A050}" srcOrd="3" destOrd="0" parTransId="{D2935482-9EE2-469B-BEA2-08C9BC4F2AD7}" sibTransId="{75B288B8-D86F-49AF-8756-49F7AD1988C0}"/>
    <dgm:cxn modelId="{C0A3B43E-E1BC-45E0-8AF0-5CE8185E4283}" srcId="{CDABC57E-0713-476A-9A20-CF3856282F9F}" destId="{0EE80B49-E8D2-4ADC-A06B-B8EED364AE33}" srcOrd="0" destOrd="0" parTransId="{61894074-A5C8-4088-85D2-B7F79450B058}" sibTransId="{871F8B46-5601-4FC4-8328-9577AA441EEC}"/>
    <dgm:cxn modelId="{14AAF95A-D0FD-47DE-A4EE-7B1CAA0B6786}" srcId="{CDABC57E-0713-476A-9A20-CF3856282F9F}" destId="{9D885DE5-04BE-4AC0-BF25-A9B33E87D31B}" srcOrd="1" destOrd="0" parTransId="{A8C86080-1374-4425-B9A3-20189BAE129D}" sibTransId="{9D07ACF9-20CD-4C63-AD98-D6B2BA48F761}"/>
    <dgm:cxn modelId="{81A76852-EEE7-4275-95BF-66257002A6F4}" srcId="{CDABC57E-0713-476A-9A20-CF3856282F9F}" destId="{B8699559-331C-47F2-9FD0-2BCC260ED737}" srcOrd="2" destOrd="0" parTransId="{316F9E72-5A27-47EB-8D40-45ACA657F20D}" sibTransId="{0C59CE33-6318-4520-AD06-179CC596E73F}"/>
    <dgm:cxn modelId="{B4570260-A825-4F7B-9BF5-AB04E3F4BD26}" type="presOf" srcId="{A15A3F9B-2B69-4E0A-82F3-3517CB06A050}" destId="{1D73754C-DD5D-423C-BD91-642DA9B69B52}" srcOrd="0" destOrd="0" presId="urn:microsoft.com/office/officeart/2005/8/layout/vList6"/>
    <dgm:cxn modelId="{9131F87B-E8F4-4D6D-9BE7-D37D52486622}" type="presOf" srcId="{9D885DE5-04BE-4AC0-BF25-A9B33E87D31B}" destId="{DE52B590-CC53-46C9-81C6-8FB026A19F7E}" srcOrd="0" destOrd="0" presId="urn:microsoft.com/office/officeart/2005/8/layout/vList6"/>
    <dgm:cxn modelId="{C32050E9-B7CB-40D0-A5B9-0F7BCF075B93}" type="presParOf" srcId="{DD8D835A-5D5E-4985-B052-C460953D6929}" destId="{E0F2503B-454D-46CD-A243-54F37BC8ED53}" srcOrd="0" destOrd="0" presId="urn:microsoft.com/office/officeart/2005/8/layout/vList6"/>
    <dgm:cxn modelId="{17E6E88E-02E3-42BD-8B76-699352B6FE6B}" type="presParOf" srcId="{E0F2503B-454D-46CD-A243-54F37BC8ED53}" destId="{26146F5C-0B7C-4AB1-80F6-37D247E72BE9}" srcOrd="0" destOrd="0" presId="urn:microsoft.com/office/officeart/2005/8/layout/vList6"/>
    <dgm:cxn modelId="{A762E7C5-A39B-441F-AAF7-D737CCE2830C}" type="presParOf" srcId="{E0F2503B-454D-46CD-A243-54F37BC8ED53}" destId="{ED78D457-AE1E-4F0B-9A5D-B41ACF8265DE}" srcOrd="1" destOrd="0" presId="urn:microsoft.com/office/officeart/2005/8/layout/vList6"/>
    <dgm:cxn modelId="{8CE4A87F-1A8F-4B19-B26E-601ACBF85453}" type="presParOf" srcId="{DD8D835A-5D5E-4985-B052-C460953D6929}" destId="{D16DD0F7-626A-4714-8664-CFBFBD81BFE0}" srcOrd="1" destOrd="0" presId="urn:microsoft.com/office/officeart/2005/8/layout/vList6"/>
    <dgm:cxn modelId="{40B9430E-C072-48FE-B2CA-7CB12D3E24CC}" type="presParOf" srcId="{DD8D835A-5D5E-4985-B052-C460953D6929}" destId="{7874F9CC-1D10-4D49-9CF5-0150A0657952}" srcOrd="2" destOrd="0" presId="urn:microsoft.com/office/officeart/2005/8/layout/vList6"/>
    <dgm:cxn modelId="{2519FA82-3B37-4D91-82DD-7269F57E09FC}" type="presParOf" srcId="{7874F9CC-1D10-4D49-9CF5-0150A0657952}" destId="{DE52B590-CC53-46C9-81C6-8FB026A19F7E}" srcOrd="0" destOrd="0" presId="urn:microsoft.com/office/officeart/2005/8/layout/vList6"/>
    <dgm:cxn modelId="{D1A84AB8-23AF-42D3-A65E-DBA9D85EFFB0}" type="presParOf" srcId="{7874F9CC-1D10-4D49-9CF5-0150A0657952}" destId="{B2FA9EA6-012A-4EC9-99DE-D85EC12AE5EB}" srcOrd="1" destOrd="0" presId="urn:microsoft.com/office/officeart/2005/8/layout/vList6"/>
    <dgm:cxn modelId="{688FE9E1-72B0-4019-A2DC-C8709EEFDCF6}" type="presParOf" srcId="{DD8D835A-5D5E-4985-B052-C460953D6929}" destId="{0EC40300-45D9-44C5-8680-503231E82E4F}" srcOrd="3" destOrd="0" presId="urn:microsoft.com/office/officeart/2005/8/layout/vList6"/>
    <dgm:cxn modelId="{880BE219-5677-49D7-811E-A7CB3E0BBE4C}" type="presParOf" srcId="{DD8D835A-5D5E-4985-B052-C460953D6929}" destId="{D596180C-59CB-4971-8D2B-596328E5CA25}" srcOrd="4" destOrd="0" presId="urn:microsoft.com/office/officeart/2005/8/layout/vList6"/>
    <dgm:cxn modelId="{EFEC44A8-BB9F-4C29-AB57-0E16E52E6B6D}" type="presParOf" srcId="{D596180C-59CB-4971-8D2B-596328E5CA25}" destId="{BB9C43C2-31FA-4584-8F95-7F13E1B37A3E}" srcOrd="0" destOrd="0" presId="urn:microsoft.com/office/officeart/2005/8/layout/vList6"/>
    <dgm:cxn modelId="{7714276B-2D04-4343-BBB4-8C78F6AEE937}" type="presParOf" srcId="{D596180C-59CB-4971-8D2B-596328E5CA25}" destId="{B2C44284-3DC6-4486-AB68-9A32AA6D1FA3}" srcOrd="1" destOrd="0" presId="urn:microsoft.com/office/officeart/2005/8/layout/vList6"/>
    <dgm:cxn modelId="{36DA604D-D3CD-41FC-83F4-6A4BDF05F285}" type="presParOf" srcId="{DD8D835A-5D5E-4985-B052-C460953D6929}" destId="{82F19D5A-B8DD-4B28-9345-51B97DE12390}" srcOrd="5" destOrd="0" presId="urn:microsoft.com/office/officeart/2005/8/layout/vList6"/>
    <dgm:cxn modelId="{2847889F-CFFA-4A5D-B702-8914E301AF40}" type="presParOf" srcId="{DD8D835A-5D5E-4985-B052-C460953D6929}" destId="{920C2122-EE59-4F4B-9B1C-F36D83A8284D}" srcOrd="6" destOrd="0" presId="urn:microsoft.com/office/officeart/2005/8/layout/vList6"/>
    <dgm:cxn modelId="{93AAB6E0-97DA-4AEF-8446-40E461CD2D10}" type="presParOf" srcId="{920C2122-EE59-4F4B-9B1C-F36D83A8284D}" destId="{1D73754C-DD5D-423C-BD91-642DA9B69B52}" srcOrd="0" destOrd="0" presId="urn:microsoft.com/office/officeart/2005/8/layout/vList6"/>
    <dgm:cxn modelId="{BC623383-B11C-4F3A-8BAF-EEC8AD87BD42}" type="presParOf" srcId="{920C2122-EE59-4F4B-9B1C-F36D83A8284D}" destId="{F81E7CBB-8E7E-4DF8-8A99-5C83874E1A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27287-850F-4F9B-8A81-643F2BA4ED3C}">
      <dsp:nvSpPr>
        <dsp:cNvPr id="0" name=""/>
        <dsp:cNvSpPr/>
      </dsp:nvSpPr>
      <dsp:spPr>
        <a:xfrm rot="5400000">
          <a:off x="-648071" y="648071"/>
          <a:ext cx="4320480" cy="3024336"/>
        </a:xfrm>
        <a:prstGeom prst="chevron">
          <a:avLst/>
        </a:prstGeom>
        <a:solidFill>
          <a:srgbClr val="CCEC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/>
            <a:t/>
          </a:r>
          <a:br>
            <a:rPr lang="pl-PL" sz="3100" kern="1200" dirty="0"/>
          </a:br>
          <a:r>
            <a:rPr lang="pl-PL" sz="31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 letnie Technikum</a:t>
          </a:r>
        </a:p>
      </dsp:txBody>
      <dsp:txXfrm rot="-5400000">
        <a:off x="1" y="1512167"/>
        <a:ext cx="3024336" cy="1296144"/>
      </dsp:txXfrm>
    </dsp:sp>
    <dsp:sp modelId="{6677811C-486A-4454-8AAA-B9CBD2025BCD}">
      <dsp:nvSpPr>
        <dsp:cNvPr id="0" name=""/>
        <dsp:cNvSpPr/>
      </dsp:nvSpPr>
      <dsp:spPr>
        <a:xfrm rot="5400000">
          <a:off x="4483115" y="-1458778"/>
          <a:ext cx="2808312" cy="5725869"/>
        </a:xfrm>
        <a:prstGeom prst="round2SameRect">
          <a:avLst/>
        </a:prstGeom>
        <a:solidFill>
          <a:srgbClr val="99CC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E5657-1E41-4974-910D-0BA06640E93D}">
      <dsp:nvSpPr>
        <dsp:cNvPr id="0" name=""/>
        <dsp:cNvSpPr/>
      </dsp:nvSpPr>
      <dsp:spPr>
        <a:xfrm>
          <a:off x="2" y="4"/>
          <a:ext cx="2516506" cy="19421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>
              <a:latin typeface="Times New Roman" pitchFamily="18" charset="0"/>
              <a:cs typeface="Times New Roman" pitchFamily="18" charset="0"/>
            </a:rPr>
            <a:t>Kwalifikacja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>
              <a:latin typeface="Times New Roman" pitchFamily="18" charset="0"/>
              <a:cs typeface="Times New Roman" pitchFamily="18" charset="0"/>
            </a:rPr>
            <a:t>HGT.06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>
              <a:latin typeface="Times New Roman" pitchFamily="18" charset="0"/>
              <a:cs typeface="Times New Roman" pitchFamily="18" charset="0"/>
            </a:rPr>
            <a:t>Planowanie </a:t>
          </a:r>
          <a:r>
            <a:rPr lang="pl-PL" sz="2200" b="1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pl-PL" sz="22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pl-PL" sz="2200" b="1" kern="1200" dirty="0" smtClean="0">
              <a:latin typeface="Times New Roman" pitchFamily="18" charset="0"/>
              <a:cs typeface="Times New Roman" pitchFamily="18" charset="0"/>
            </a:rPr>
            <a:t>i </a:t>
          </a:r>
          <a:r>
            <a:rPr lang="pl-PL" sz="2200" b="1" kern="1200" dirty="0">
              <a:latin typeface="Times New Roman" pitchFamily="18" charset="0"/>
              <a:cs typeface="Times New Roman" pitchFamily="18" charset="0"/>
            </a:rPr>
            <a:t>realizacja usług w recepcji</a:t>
          </a:r>
        </a:p>
      </dsp:txBody>
      <dsp:txXfrm>
        <a:off x="56884" y="56886"/>
        <a:ext cx="2402742" cy="1828344"/>
      </dsp:txXfrm>
    </dsp:sp>
    <dsp:sp modelId="{F95810BE-40F0-4E7A-B61D-E80E716C41B9}">
      <dsp:nvSpPr>
        <dsp:cNvPr id="0" name=""/>
        <dsp:cNvSpPr/>
      </dsp:nvSpPr>
      <dsp:spPr>
        <a:xfrm rot="5521239">
          <a:off x="858982" y="1969681"/>
          <a:ext cx="697247" cy="873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7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949110" y="2058096"/>
        <a:ext cx="524368" cy="488073"/>
      </dsp:txXfrm>
    </dsp:sp>
    <dsp:sp modelId="{CA64E7EC-6AA6-4669-814C-E7DE81AAC95C}">
      <dsp:nvSpPr>
        <dsp:cNvPr id="0" name=""/>
        <dsp:cNvSpPr/>
      </dsp:nvSpPr>
      <dsp:spPr>
        <a:xfrm>
          <a:off x="11500" y="2871198"/>
          <a:ext cx="2290911" cy="19421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>
              <a:latin typeface="Times New Roman" pitchFamily="18" charset="0"/>
              <a:cs typeface="Times New Roman" pitchFamily="18" charset="0"/>
            </a:rPr>
            <a:t>Kwalifikacja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>
              <a:latin typeface="Times New Roman" pitchFamily="18" charset="0"/>
              <a:cs typeface="Times New Roman" pitchFamily="18" charset="0"/>
            </a:rPr>
            <a:t>HGT.03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>
              <a:latin typeface="Times New Roman" pitchFamily="18" charset="0"/>
              <a:cs typeface="Times New Roman" pitchFamily="18" charset="0"/>
            </a:rPr>
            <a:t>Obsługa gości w obiekcie świadczącym usługi hotelarskie</a:t>
          </a:r>
          <a:endParaRPr lang="pl-PL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382" y="2928080"/>
        <a:ext cx="2177147" cy="18283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B5503-C47B-450E-8D56-86C7AA401467}">
      <dsp:nvSpPr>
        <dsp:cNvPr id="0" name=""/>
        <dsp:cNvSpPr/>
      </dsp:nvSpPr>
      <dsp:spPr>
        <a:xfrm>
          <a:off x="447279" y="0"/>
          <a:ext cx="2271348" cy="1886414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Łącznie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8 tygodni praktyk zawodowych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2530" y="55251"/>
        <a:ext cx="2160846" cy="1775912"/>
      </dsp:txXfrm>
    </dsp:sp>
    <dsp:sp modelId="{2D82C345-04CB-46BD-B764-DCE1AE04937D}">
      <dsp:nvSpPr>
        <dsp:cNvPr id="0" name=""/>
        <dsp:cNvSpPr/>
      </dsp:nvSpPr>
      <dsp:spPr>
        <a:xfrm rot="5304810">
          <a:off x="1267884" y="1934150"/>
          <a:ext cx="708540" cy="848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700" kern="1200"/>
        </a:p>
      </dsp:txBody>
      <dsp:txXfrm rot="-5400000">
        <a:off x="1364545" y="2004364"/>
        <a:ext cx="509332" cy="495978"/>
      </dsp:txXfrm>
    </dsp:sp>
    <dsp:sp modelId="{12211D44-A4E1-4B80-B173-4EA9045A7465}">
      <dsp:nvSpPr>
        <dsp:cNvPr id="0" name=""/>
        <dsp:cNvSpPr/>
      </dsp:nvSpPr>
      <dsp:spPr>
        <a:xfrm>
          <a:off x="532643" y="2830773"/>
          <a:ext cx="2257427" cy="1886414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Wysoka zdawalność egzaminu zawodowego</a:t>
          </a:r>
          <a:endParaRPr lang="pl-PL" sz="2000" b="1" kern="1200" dirty="0">
            <a:solidFill>
              <a:srgbClr val="0E5A15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7894" y="2886024"/>
        <a:ext cx="2146925" cy="17759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C77B9-9AB1-43E1-8EA0-93D3AE104AF7}">
      <dsp:nvSpPr>
        <dsp:cNvPr id="0" name=""/>
        <dsp:cNvSpPr/>
      </dsp:nvSpPr>
      <dsp:spPr>
        <a:xfrm>
          <a:off x="0" y="249458"/>
          <a:ext cx="4896544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AE459A-8577-4CEF-85E9-6552BB7F1CB5}">
      <dsp:nvSpPr>
        <dsp:cNvPr id="0" name=""/>
        <dsp:cNvSpPr/>
      </dsp:nvSpPr>
      <dsp:spPr>
        <a:xfrm>
          <a:off x="233111" y="13298"/>
          <a:ext cx="4662232" cy="47232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9554" tIns="0" rIns="12955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ARCHITEKTURY KRAJOBRAZU - </a:t>
          </a:r>
          <a:r>
            <a:rPr lang="pl-PL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Kompozycje roślinne we wnętrzach i ogrodach</a:t>
          </a:r>
        </a:p>
      </dsp:txBody>
      <dsp:txXfrm>
        <a:off x="256168" y="36355"/>
        <a:ext cx="4616118" cy="426206"/>
      </dsp:txXfrm>
    </dsp:sp>
    <dsp:sp modelId="{6D2C53CF-283C-436B-954C-A6136D04F6EC}">
      <dsp:nvSpPr>
        <dsp:cNvPr id="0" name=""/>
        <dsp:cNvSpPr/>
      </dsp:nvSpPr>
      <dsp:spPr>
        <a:xfrm>
          <a:off x="0" y="1067981"/>
          <a:ext cx="4896544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6A41F5-BD0F-4232-9EDD-46E28C418F9B}">
      <dsp:nvSpPr>
        <dsp:cNvPr id="0" name=""/>
        <dsp:cNvSpPr/>
      </dsp:nvSpPr>
      <dsp:spPr>
        <a:xfrm>
          <a:off x="244836" y="847082"/>
          <a:ext cx="4651707" cy="565083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rgbClr val="99CC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9554" tIns="0" rIns="12955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EKONOMICZNE – </a:t>
          </a:r>
          <a:br>
            <a:rPr lang="pl-PL" sz="1600" b="1" kern="12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pl-PL" altLang="ko-KR" sz="1600" b="1" kern="1200" dirty="0">
              <a:ln w="11430"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굴림" pitchFamily="34" charset="-127"/>
              <a:cs typeface="Times New Roman" pitchFamily="18" charset="0"/>
            </a:rPr>
            <a:t>Innowacja: </a:t>
          </a:r>
          <a:r>
            <a:rPr lang="pl-PL" sz="1600" b="1" kern="1200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Policyjno – Prawna</a:t>
          </a:r>
          <a:endParaRPr lang="pl-PL" sz="1600" b="1" kern="1200" dirty="0">
            <a:solidFill>
              <a:schemeClr val="tx2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421" y="874667"/>
        <a:ext cx="4596537" cy="509913"/>
      </dsp:txXfrm>
    </dsp:sp>
    <dsp:sp modelId="{08F25855-E38E-45D8-81D8-68FD9B369B55}">
      <dsp:nvSpPr>
        <dsp:cNvPr id="0" name=""/>
        <dsp:cNvSpPr/>
      </dsp:nvSpPr>
      <dsp:spPr>
        <a:xfrm>
          <a:off x="0" y="1856598"/>
          <a:ext cx="4896544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CCDAE7-099C-44A6-9F8D-23A9F87B3893}">
      <dsp:nvSpPr>
        <dsp:cNvPr id="0" name=""/>
        <dsp:cNvSpPr/>
      </dsp:nvSpPr>
      <dsp:spPr>
        <a:xfrm>
          <a:off x="233111" y="1557581"/>
          <a:ext cx="4662232" cy="535176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9554" tIns="0" rIns="12955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HOTELARSTWA </a:t>
          </a:r>
          <a:r>
            <a:rPr kumimoji="1" lang="pl-PL" altLang="ko-KR" sz="1600" b="0" kern="120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굴림" pitchFamily="34" charset="-127"/>
              <a:cs typeface="Times New Roman" pitchFamily="18" charset="0"/>
            </a:rPr>
            <a:t/>
          </a:r>
          <a:br>
            <a:rPr kumimoji="1" lang="pl-PL" altLang="ko-KR" sz="1600" b="0" kern="120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굴림" pitchFamily="34" charset="-127"/>
              <a:cs typeface="Times New Roman" pitchFamily="18" charset="0"/>
            </a:rPr>
          </a:br>
          <a:r>
            <a:rPr kumimoji="1" lang="pl-PL" altLang="ko-KR" sz="1600" b="1" kern="120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ea typeface="굴림" pitchFamily="34" charset="-127"/>
              <a:cs typeface="Times New Roman" pitchFamily="18" charset="0"/>
            </a:rPr>
            <a:t>Animator czasu wolnego</a:t>
          </a:r>
          <a:endParaRPr lang="pl-PL" sz="1600" b="1" kern="1200" dirty="0">
            <a:solidFill>
              <a:schemeClr val="tx2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36" y="1583706"/>
        <a:ext cx="4609982" cy="482926"/>
      </dsp:txXfrm>
    </dsp:sp>
    <dsp:sp modelId="{C8B75176-7802-41CF-9BAE-2E74EA38C442}">
      <dsp:nvSpPr>
        <dsp:cNvPr id="0" name=""/>
        <dsp:cNvSpPr/>
      </dsp:nvSpPr>
      <dsp:spPr>
        <a:xfrm>
          <a:off x="0" y="2668485"/>
          <a:ext cx="4896544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848400-C67A-45BE-8548-7455AC6F5265}">
      <dsp:nvSpPr>
        <dsp:cNvPr id="0" name=""/>
        <dsp:cNvSpPr/>
      </dsp:nvSpPr>
      <dsp:spPr>
        <a:xfrm>
          <a:off x="244827" y="2346198"/>
          <a:ext cx="4651707" cy="558447"/>
        </a:xfrm>
        <a:prstGeom prst="roundRect">
          <a:avLst/>
        </a:prstGeom>
        <a:solidFill>
          <a:srgbClr val="99CCFF"/>
        </a:solidFill>
        <a:ln w="38100" cap="flat" cmpd="sng" algn="ctr">
          <a:solidFill>
            <a:srgbClr val="CCEC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9554" tIns="0" rIns="12955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INFORMATYCZNE </a:t>
          </a:r>
          <a:br>
            <a:rPr lang="pl-PL" sz="1600" b="1" kern="12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600" b="1" kern="12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E-sport / projektowanie gier komputerowych</a:t>
          </a:r>
        </a:p>
      </dsp:txBody>
      <dsp:txXfrm>
        <a:off x="272088" y="2373459"/>
        <a:ext cx="4597185" cy="503925"/>
      </dsp:txXfrm>
    </dsp:sp>
    <dsp:sp modelId="{80FB18BC-C163-4662-893B-B0797FAA93F6}">
      <dsp:nvSpPr>
        <dsp:cNvPr id="0" name=""/>
        <dsp:cNvSpPr/>
      </dsp:nvSpPr>
      <dsp:spPr>
        <a:xfrm>
          <a:off x="0" y="3394245"/>
          <a:ext cx="4896544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748C4-C68C-4D66-A91A-E7C219288DC9}">
      <dsp:nvSpPr>
        <dsp:cNvPr id="0" name=""/>
        <dsp:cNvSpPr/>
      </dsp:nvSpPr>
      <dsp:spPr>
        <a:xfrm>
          <a:off x="234311" y="3167508"/>
          <a:ext cx="4662232" cy="47232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9554" tIns="0" rIns="12955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ŻYWIENIA I USŁUG GASTRONOMICZNYCH </a:t>
          </a:r>
          <a:r>
            <a:rPr lang="pl-PL" sz="1600" b="1" kern="1200">
              <a:solidFill>
                <a:schemeClr val="tx1"/>
              </a:solidFill>
              <a:latin typeface="Book Antiqua" pitchFamily="18" charset="0"/>
              <a:cs typeface="Times New Roman" panose="02020603050405020304" pitchFamily="18" charset="0"/>
            </a:rPr>
            <a:t>- </a:t>
          </a:r>
          <a:r>
            <a:rPr kumimoji="1" lang="pl-PL" altLang="ko-KR" sz="1600" b="1" kern="120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굴림" pitchFamily="34" charset="-127"/>
              <a:cs typeface="Times New Roman" pitchFamily="18" charset="0"/>
            </a:rPr>
            <a:t>Aranżacja stołu i dekoracja potraw</a:t>
          </a:r>
          <a:endParaRPr lang="pl-PL" sz="1600" b="1" kern="1200" dirty="0">
            <a:solidFill>
              <a:schemeClr val="tx2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368" y="3190565"/>
        <a:ext cx="4616118" cy="426206"/>
      </dsp:txXfrm>
    </dsp:sp>
    <dsp:sp modelId="{02D49B36-58BD-419B-A528-559195B39E1E}">
      <dsp:nvSpPr>
        <dsp:cNvPr id="0" name=""/>
        <dsp:cNvSpPr/>
      </dsp:nvSpPr>
      <dsp:spPr>
        <a:xfrm>
          <a:off x="0" y="4120005"/>
          <a:ext cx="4896544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B2B685-34D8-4DB8-9727-87564A716EA2}">
      <dsp:nvSpPr>
        <dsp:cNvPr id="0" name=""/>
        <dsp:cNvSpPr/>
      </dsp:nvSpPr>
      <dsp:spPr>
        <a:xfrm>
          <a:off x="233111" y="3883845"/>
          <a:ext cx="4662232" cy="47232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9554" tIns="0" rIns="12955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URZĄDZEŃ I SYSTEMÓW ENERGETYKI ODNAWIALNEJ</a:t>
          </a:r>
          <a:endParaRPr lang="pl-PL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6168" y="3906902"/>
        <a:ext cx="4616118" cy="4262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27287-850F-4F9B-8A81-643F2BA4ED3C}">
      <dsp:nvSpPr>
        <dsp:cNvPr id="0" name=""/>
        <dsp:cNvSpPr/>
      </dsp:nvSpPr>
      <dsp:spPr>
        <a:xfrm rot="5400000">
          <a:off x="-648071" y="648071"/>
          <a:ext cx="4320480" cy="3024336"/>
        </a:xfrm>
        <a:prstGeom prst="chevron">
          <a:avLst/>
        </a:prstGeom>
        <a:solidFill>
          <a:srgbClr val="CCEC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>
              <a:solidFill>
                <a:schemeClr val="tx2">
                  <a:lumMod val="75000"/>
                  <a:lumOff val="25000"/>
                </a:schemeClr>
              </a:solidFill>
            </a:rPr>
            <a:t/>
          </a:r>
          <a:br>
            <a:rPr lang="pl-PL" sz="2900" kern="1200" dirty="0">
              <a:solidFill>
                <a:schemeClr val="tx2">
                  <a:lumMod val="75000"/>
                  <a:lumOff val="25000"/>
                </a:schemeClr>
              </a:solidFill>
            </a:rPr>
          </a:br>
          <a:r>
            <a:rPr lang="pl-PL" sz="2900" b="1" kern="1200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5 letnie </a:t>
          </a:r>
          <a:br>
            <a:rPr lang="pl-PL" sz="2900" b="1" kern="1200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2900" b="1" kern="1200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Liceum Plastyczne </a:t>
          </a:r>
        </a:p>
      </dsp:txBody>
      <dsp:txXfrm rot="-5400000">
        <a:off x="1" y="1512167"/>
        <a:ext cx="3024336" cy="1296144"/>
      </dsp:txXfrm>
    </dsp:sp>
    <dsp:sp modelId="{6677811C-486A-4454-8AAA-B9CBD2025BCD}">
      <dsp:nvSpPr>
        <dsp:cNvPr id="0" name=""/>
        <dsp:cNvSpPr/>
      </dsp:nvSpPr>
      <dsp:spPr>
        <a:xfrm rot="5400000">
          <a:off x="4483115" y="-1458778"/>
          <a:ext cx="2808312" cy="5725869"/>
        </a:xfrm>
        <a:prstGeom prst="round2SameRect">
          <a:avLst/>
        </a:prstGeom>
        <a:solidFill>
          <a:srgbClr val="99CC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C77B9-9AB1-43E1-8EA0-93D3AE104AF7}">
      <dsp:nvSpPr>
        <dsp:cNvPr id="0" name=""/>
        <dsp:cNvSpPr/>
      </dsp:nvSpPr>
      <dsp:spPr>
        <a:xfrm>
          <a:off x="0" y="789551"/>
          <a:ext cx="4896544" cy="1335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AE459A-8577-4CEF-85E9-6552BB7F1CB5}">
      <dsp:nvSpPr>
        <dsp:cNvPr id="0" name=""/>
        <dsp:cNvSpPr/>
      </dsp:nvSpPr>
      <dsp:spPr>
        <a:xfrm>
          <a:off x="233111" y="7271"/>
          <a:ext cx="4662232" cy="15645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9554" tIns="0" rIns="12955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kern="1200" dirty="0"/>
            <a:t>specjalność </a:t>
          </a:r>
          <a:br>
            <a:rPr lang="pl-PL" sz="1600" b="0" i="0" kern="1200" dirty="0"/>
          </a:br>
          <a:r>
            <a:rPr lang="pl-PL" sz="1600" b="0" i="0" kern="1200" dirty="0"/>
            <a:t>ARANŻACJA PRZESTRZENI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kern="1200" dirty="0"/>
            <a:t>specjalizacja </a:t>
          </a:r>
          <a:br>
            <a:rPr lang="pl-PL" sz="1600" b="0" i="0" kern="1200" dirty="0"/>
          </a:br>
          <a:r>
            <a:rPr lang="pl-PL" sz="1600" b="0" i="0" kern="1200" dirty="0"/>
            <a:t>ARANŻACJA WNĘTRZ</a:t>
          </a:r>
          <a:endParaRPr lang="pl-PL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487" y="83647"/>
        <a:ext cx="4509480" cy="1411808"/>
      </dsp:txXfrm>
    </dsp:sp>
    <dsp:sp modelId="{E33D8745-83A5-4E02-B65A-F58F83D8B7E6}">
      <dsp:nvSpPr>
        <dsp:cNvPr id="0" name=""/>
        <dsp:cNvSpPr/>
      </dsp:nvSpPr>
      <dsp:spPr>
        <a:xfrm>
          <a:off x="0" y="3193631"/>
          <a:ext cx="4896544" cy="1335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FD7355-BD34-4416-A611-42DC9100E712}">
      <dsp:nvSpPr>
        <dsp:cNvPr id="0" name=""/>
        <dsp:cNvSpPr/>
      </dsp:nvSpPr>
      <dsp:spPr>
        <a:xfrm>
          <a:off x="244827" y="2411352"/>
          <a:ext cx="3427580" cy="15645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9554" tIns="0" rIns="12955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kern="1200" dirty="0"/>
            <a:t>specjalność </a:t>
          </a:r>
          <a:br>
            <a:rPr lang="pl-PL" sz="1600" b="0" i="0" kern="1200" dirty="0"/>
          </a:br>
          <a:r>
            <a:rPr lang="pl-PL" sz="1600" b="0" i="0" kern="1200" dirty="0"/>
            <a:t>TECHNIKI GRAFICZNE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kern="1200" dirty="0"/>
            <a:t>specjalizacja </a:t>
          </a:r>
          <a:br>
            <a:rPr lang="pl-PL" sz="1600" b="0" i="0" kern="1200" dirty="0"/>
          </a:br>
          <a:r>
            <a:rPr lang="pl-PL" sz="1600" b="0" i="0" kern="1200" dirty="0"/>
            <a:t>PROJEKTOWANIE GRAFICZNE</a:t>
          </a:r>
          <a:endParaRPr lang="pl-PL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203" y="2487728"/>
        <a:ext cx="3274828" cy="1411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27287-850F-4F9B-8A81-643F2BA4ED3C}">
      <dsp:nvSpPr>
        <dsp:cNvPr id="0" name=""/>
        <dsp:cNvSpPr/>
      </dsp:nvSpPr>
      <dsp:spPr>
        <a:xfrm rot="5400000">
          <a:off x="-878250" y="878250"/>
          <a:ext cx="5256583" cy="3500082"/>
        </a:xfrm>
        <a:prstGeom prst="chevron">
          <a:avLst/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/>
          </a:r>
          <a:br>
            <a:rPr lang="pl-PL" sz="2000" kern="1200" dirty="0"/>
          </a:br>
          <a:r>
            <a:rPr lang="pl-PL" sz="2000" kern="1200" dirty="0"/>
            <a:t/>
          </a:r>
          <a:br>
            <a:rPr lang="pl-PL" sz="2000" kern="1200" dirty="0"/>
          </a:br>
          <a:r>
            <a:rPr lang="pl-PL" sz="20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 letnia </a:t>
          </a:r>
          <a:br>
            <a:rPr lang="pl-PL" sz="20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20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Branżowa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Szkoła Zawodowa </a:t>
          </a:r>
          <a:br>
            <a:rPr lang="pl-PL" sz="20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20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 Stopnia</a:t>
          </a:r>
        </a:p>
      </dsp:txBody>
      <dsp:txXfrm rot="-5400000">
        <a:off x="1" y="1750040"/>
        <a:ext cx="3500082" cy="1756501"/>
      </dsp:txXfrm>
    </dsp:sp>
    <dsp:sp modelId="{6677811C-486A-4454-8AAA-B9CBD2025BCD}">
      <dsp:nvSpPr>
        <dsp:cNvPr id="0" name=""/>
        <dsp:cNvSpPr/>
      </dsp:nvSpPr>
      <dsp:spPr>
        <a:xfrm rot="5400000">
          <a:off x="4049882" y="-856396"/>
          <a:ext cx="3506542" cy="5250123"/>
        </a:xfrm>
        <a:prstGeom prst="round2SameRect">
          <a:avLst/>
        </a:prstGeom>
        <a:solidFill>
          <a:srgbClr val="99CC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500" kern="1200" dirty="0"/>
        </a:p>
      </dsp:txBody>
      <dsp:txXfrm rot="-5400000">
        <a:off x="3178092" y="186569"/>
        <a:ext cx="5078948" cy="31641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C53CF-283C-436B-954C-A6136D04F6EC}">
      <dsp:nvSpPr>
        <dsp:cNvPr id="0" name=""/>
        <dsp:cNvSpPr/>
      </dsp:nvSpPr>
      <dsp:spPr>
        <a:xfrm>
          <a:off x="0" y="711970"/>
          <a:ext cx="471490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6A41F5-BD0F-4232-9EDD-46E28C418F9B}">
      <dsp:nvSpPr>
        <dsp:cNvPr id="0" name=""/>
        <dsp:cNvSpPr/>
      </dsp:nvSpPr>
      <dsp:spPr>
        <a:xfrm>
          <a:off x="240129" y="72009"/>
          <a:ext cx="4474778" cy="81334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749" tIns="0" rIns="12474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MONTER SIECI,</a:t>
          </a:r>
          <a:r>
            <a:rPr lang="pl-PL" sz="16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16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INSTALACJI </a:t>
          </a:r>
          <a:br>
            <a:rPr lang="pl-PL" sz="16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6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 URZĄDZEŃ SANITARNYCH</a:t>
          </a:r>
          <a:endParaRPr lang="pl-PL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833" y="111713"/>
        <a:ext cx="4395370" cy="733938"/>
      </dsp:txXfrm>
    </dsp:sp>
    <dsp:sp modelId="{78527AC0-8591-4D37-9748-BFABE13FD17B}">
      <dsp:nvSpPr>
        <dsp:cNvPr id="0" name=""/>
        <dsp:cNvSpPr/>
      </dsp:nvSpPr>
      <dsp:spPr>
        <a:xfrm>
          <a:off x="0" y="1139596"/>
          <a:ext cx="471490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21B536-781E-4C3D-B6A2-A61739FE8365}">
      <dsp:nvSpPr>
        <dsp:cNvPr id="0" name=""/>
        <dsp:cNvSpPr/>
      </dsp:nvSpPr>
      <dsp:spPr>
        <a:xfrm>
          <a:off x="224464" y="1017970"/>
          <a:ext cx="4489287" cy="2692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749" tIns="0" rIns="12474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PIEKARZ</a:t>
          </a:r>
          <a:endParaRPr lang="pl-PL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7606" y="1031112"/>
        <a:ext cx="4463003" cy="242941"/>
      </dsp:txXfrm>
    </dsp:sp>
    <dsp:sp modelId="{DDCE6E60-3E38-4E78-8CEC-804431C60270}">
      <dsp:nvSpPr>
        <dsp:cNvPr id="0" name=""/>
        <dsp:cNvSpPr/>
      </dsp:nvSpPr>
      <dsp:spPr>
        <a:xfrm>
          <a:off x="0" y="1567221"/>
          <a:ext cx="471490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553297-4A31-4ADC-9409-BF20BB277A39}">
      <dsp:nvSpPr>
        <dsp:cNvPr id="0" name=""/>
        <dsp:cNvSpPr/>
      </dsp:nvSpPr>
      <dsp:spPr>
        <a:xfrm>
          <a:off x="224464" y="1445596"/>
          <a:ext cx="4489287" cy="2692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749" tIns="0" rIns="12474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SPRZEDAWCA</a:t>
          </a:r>
        </a:p>
      </dsp:txBody>
      <dsp:txXfrm>
        <a:off x="237606" y="1458738"/>
        <a:ext cx="4463003" cy="242941"/>
      </dsp:txXfrm>
    </dsp:sp>
    <dsp:sp modelId="{C8B75176-7802-41CF-9BAE-2E74EA38C442}">
      <dsp:nvSpPr>
        <dsp:cNvPr id="0" name=""/>
        <dsp:cNvSpPr/>
      </dsp:nvSpPr>
      <dsp:spPr>
        <a:xfrm>
          <a:off x="0" y="2309146"/>
          <a:ext cx="471490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848400-C67A-45BE-8548-7455AC6F5265}">
      <dsp:nvSpPr>
        <dsp:cNvPr id="0" name=""/>
        <dsp:cNvSpPr/>
      </dsp:nvSpPr>
      <dsp:spPr>
        <a:xfrm>
          <a:off x="235745" y="1873221"/>
          <a:ext cx="4479153" cy="58352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749" tIns="0" rIns="12474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MECHANIK POJAZDÓW SAMOCHODOWYCH</a:t>
          </a:r>
        </a:p>
      </dsp:txBody>
      <dsp:txXfrm>
        <a:off x="264230" y="1901706"/>
        <a:ext cx="4422183" cy="526554"/>
      </dsp:txXfrm>
    </dsp:sp>
    <dsp:sp modelId="{B162688F-B705-4CBB-9560-429AFB8B9F11}">
      <dsp:nvSpPr>
        <dsp:cNvPr id="0" name=""/>
        <dsp:cNvSpPr/>
      </dsp:nvSpPr>
      <dsp:spPr>
        <a:xfrm>
          <a:off x="0" y="2762746"/>
          <a:ext cx="471490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8B1EC1-31E4-413A-B6F1-AEB50D6C5E58}">
      <dsp:nvSpPr>
        <dsp:cNvPr id="0" name=""/>
        <dsp:cNvSpPr/>
      </dsp:nvSpPr>
      <dsp:spPr>
        <a:xfrm>
          <a:off x="235745" y="2615146"/>
          <a:ext cx="4479153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749" tIns="0" rIns="12474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FRYZJER</a:t>
          </a:r>
        </a:p>
      </dsp:txBody>
      <dsp:txXfrm>
        <a:off x="250155" y="2629556"/>
        <a:ext cx="4450333" cy="266380"/>
      </dsp:txXfrm>
    </dsp:sp>
    <dsp:sp modelId="{2F63F39C-7E27-4F33-AAD0-C58B52162DF5}">
      <dsp:nvSpPr>
        <dsp:cNvPr id="0" name=""/>
        <dsp:cNvSpPr/>
      </dsp:nvSpPr>
      <dsp:spPr>
        <a:xfrm>
          <a:off x="0" y="3216346"/>
          <a:ext cx="471490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EFFD0A-AA8F-4E27-8D2D-F03342C393E8}">
      <dsp:nvSpPr>
        <dsp:cNvPr id="0" name=""/>
        <dsp:cNvSpPr/>
      </dsp:nvSpPr>
      <dsp:spPr>
        <a:xfrm>
          <a:off x="235745" y="3068746"/>
          <a:ext cx="4479153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749" tIns="0" rIns="12474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KUCHARZ</a:t>
          </a:r>
        </a:p>
      </dsp:txBody>
      <dsp:txXfrm>
        <a:off x="250155" y="3083156"/>
        <a:ext cx="4450333" cy="266380"/>
      </dsp:txXfrm>
    </dsp:sp>
    <dsp:sp modelId="{2F3BDB0F-64E0-491F-9EB9-6C92F121C2D6}">
      <dsp:nvSpPr>
        <dsp:cNvPr id="0" name=""/>
        <dsp:cNvSpPr/>
      </dsp:nvSpPr>
      <dsp:spPr>
        <a:xfrm>
          <a:off x="0" y="3669946"/>
          <a:ext cx="471490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FC4110-8324-445D-8998-ABACCB1589ED}">
      <dsp:nvSpPr>
        <dsp:cNvPr id="0" name=""/>
        <dsp:cNvSpPr/>
      </dsp:nvSpPr>
      <dsp:spPr>
        <a:xfrm>
          <a:off x="235745" y="3522346"/>
          <a:ext cx="4479153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749" tIns="0" rIns="12474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CUKIERNIK</a:t>
          </a:r>
        </a:p>
      </dsp:txBody>
      <dsp:txXfrm>
        <a:off x="250155" y="3536756"/>
        <a:ext cx="4450333" cy="266380"/>
      </dsp:txXfrm>
    </dsp:sp>
    <dsp:sp modelId="{DB223CA6-B808-471D-9D57-C80AEF0D84EE}">
      <dsp:nvSpPr>
        <dsp:cNvPr id="0" name=""/>
        <dsp:cNvSpPr/>
      </dsp:nvSpPr>
      <dsp:spPr>
        <a:xfrm>
          <a:off x="0" y="4288058"/>
          <a:ext cx="471490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FF0975-92A4-4A0B-A6B9-D518532C5FB6}">
      <dsp:nvSpPr>
        <dsp:cNvPr id="0" name=""/>
        <dsp:cNvSpPr/>
      </dsp:nvSpPr>
      <dsp:spPr>
        <a:xfrm>
          <a:off x="235745" y="3975946"/>
          <a:ext cx="4479153" cy="45971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749" tIns="0" rIns="12474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INNE CIEKAWE KIERUNKI WIELOZAWODOWE</a:t>
          </a:r>
        </a:p>
      </dsp:txBody>
      <dsp:txXfrm>
        <a:off x="258186" y="3998387"/>
        <a:ext cx="4434271" cy="4148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170F9-C6C7-414A-BD9E-9E8BEF0D1035}">
      <dsp:nvSpPr>
        <dsp:cNvPr id="0" name=""/>
        <dsp:cNvSpPr/>
      </dsp:nvSpPr>
      <dsp:spPr>
        <a:xfrm>
          <a:off x="0" y="171997"/>
          <a:ext cx="4608510" cy="404064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projektowania ogrodów i parków</a:t>
          </a:r>
          <a:endParaRPr lang="pl-PL" sz="20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25" y="191722"/>
        <a:ext cx="4569060" cy="364614"/>
      </dsp:txXfrm>
    </dsp:sp>
    <dsp:sp modelId="{A1EFF7D6-00F6-47D4-85AC-CC6FD615919A}">
      <dsp:nvSpPr>
        <dsp:cNvPr id="0" name=""/>
        <dsp:cNvSpPr/>
      </dsp:nvSpPr>
      <dsp:spPr>
        <a:xfrm>
          <a:off x="0" y="692622"/>
          <a:ext cx="4608510" cy="409695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urządzania i pielęgnacji terenów zieleni</a:t>
          </a:r>
        </a:p>
      </dsp:txBody>
      <dsp:txXfrm>
        <a:off x="20000" y="712622"/>
        <a:ext cx="4568510" cy="369695"/>
      </dsp:txXfrm>
    </dsp:sp>
    <dsp:sp modelId="{2BA70A1F-A26A-4FAD-AF35-4C4E69D6D0B9}">
      <dsp:nvSpPr>
        <dsp:cNvPr id="0" name=""/>
        <dsp:cNvSpPr/>
      </dsp:nvSpPr>
      <dsp:spPr>
        <a:xfrm>
          <a:off x="0" y="1262630"/>
          <a:ext cx="4608510" cy="571723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budowania i konserwacji małej architektury ogrodowej</a:t>
          </a:r>
          <a:endParaRPr lang="pl-PL" sz="16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09" y="1290539"/>
        <a:ext cx="4552692" cy="515905"/>
      </dsp:txXfrm>
    </dsp:sp>
    <dsp:sp modelId="{56754281-E183-40B2-AD3D-C67D892D8E6B}">
      <dsp:nvSpPr>
        <dsp:cNvPr id="0" name=""/>
        <dsp:cNvSpPr/>
      </dsp:nvSpPr>
      <dsp:spPr>
        <a:xfrm>
          <a:off x="0" y="1973729"/>
          <a:ext cx="4608598" cy="35638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tworzenia dekoracji roślinnych</a:t>
          </a:r>
        </a:p>
      </dsp:txBody>
      <dsp:txXfrm>
        <a:off x="17397" y="1991126"/>
        <a:ext cx="4573804" cy="321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FC7E3-F7F6-4460-8F2C-55FCA19F24C0}">
      <dsp:nvSpPr>
        <dsp:cNvPr id="0" name=""/>
        <dsp:cNvSpPr/>
      </dsp:nvSpPr>
      <dsp:spPr>
        <a:xfrm>
          <a:off x="2016224" y="0"/>
          <a:ext cx="996790" cy="259228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92E335-3424-43B0-8CDF-7D33A1C3AB57}">
      <dsp:nvSpPr>
        <dsp:cNvPr id="0" name=""/>
        <dsp:cNvSpPr/>
      </dsp:nvSpPr>
      <dsp:spPr>
        <a:xfrm>
          <a:off x="72011" y="0"/>
          <a:ext cx="2240970" cy="259228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latin typeface="Times New Roman" pitchFamily="18" charset="0"/>
              <a:cs typeface="Times New Roman" pitchFamily="18" charset="0"/>
            </a:rPr>
            <a:t>Absolwent może uzyskać dyplom potwierdzający kwalifikacje w zawodzie technik rachunkowości</a:t>
          </a:r>
        </a:p>
      </dsp:txBody>
      <dsp:txXfrm>
        <a:off x="181406" y="109395"/>
        <a:ext cx="2022180" cy="23734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8D457-AE1E-4F0B-9A5D-B41ACF8265DE}">
      <dsp:nvSpPr>
        <dsp:cNvPr id="0" name=""/>
        <dsp:cNvSpPr/>
      </dsp:nvSpPr>
      <dsp:spPr>
        <a:xfrm>
          <a:off x="3735035" y="0"/>
          <a:ext cx="1809580" cy="111351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146F5C-0B7C-4AB1-80F6-37D247E72BE9}">
      <dsp:nvSpPr>
        <dsp:cNvPr id="0" name=""/>
        <dsp:cNvSpPr/>
      </dsp:nvSpPr>
      <dsp:spPr>
        <a:xfrm>
          <a:off x="504064" y="0"/>
          <a:ext cx="3725395" cy="111351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latin typeface="Times New Roman" pitchFamily="18" charset="0"/>
              <a:cs typeface="Times New Roman" pitchFamily="18" charset="0"/>
            </a:rPr>
            <a:t>1. planowania i prowadzenia   </a:t>
          </a:r>
          <a:br>
            <a:rPr lang="pl-PL" sz="2000" b="1" kern="1200" dirty="0">
              <a:latin typeface="Times New Roman" pitchFamily="18" charset="0"/>
              <a:cs typeface="Times New Roman" pitchFamily="18" charset="0"/>
            </a:rPr>
          </a:br>
          <a:r>
            <a:rPr lang="pl-PL" sz="2000" b="1" kern="1200" dirty="0">
              <a:latin typeface="Times New Roman" pitchFamily="18" charset="0"/>
              <a:cs typeface="Times New Roman" pitchFamily="18" charset="0"/>
            </a:rPr>
            <a:t>    działalności gospodarczej</a:t>
          </a:r>
        </a:p>
      </dsp:txBody>
      <dsp:txXfrm>
        <a:off x="558421" y="54357"/>
        <a:ext cx="3616681" cy="1004800"/>
      </dsp:txXfrm>
    </dsp:sp>
    <dsp:sp modelId="{B2FA9EA6-012A-4EC9-99DE-D85EC12AE5EB}">
      <dsp:nvSpPr>
        <dsp:cNvPr id="0" name=""/>
        <dsp:cNvSpPr/>
      </dsp:nvSpPr>
      <dsp:spPr>
        <a:xfrm>
          <a:off x="3730215" y="1226269"/>
          <a:ext cx="1809580" cy="111351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52B590-CC53-46C9-81C6-8FB026A19F7E}">
      <dsp:nvSpPr>
        <dsp:cNvPr id="0" name=""/>
        <dsp:cNvSpPr/>
      </dsp:nvSpPr>
      <dsp:spPr>
        <a:xfrm>
          <a:off x="476957" y="1226269"/>
          <a:ext cx="3725395" cy="1113514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latin typeface="Times New Roman" pitchFamily="18" charset="0"/>
              <a:cs typeface="Times New Roman" pitchFamily="18" charset="0"/>
            </a:rPr>
            <a:t>2. obliczania podatków</a:t>
          </a:r>
        </a:p>
      </dsp:txBody>
      <dsp:txXfrm>
        <a:off x="531314" y="1280626"/>
        <a:ext cx="3616681" cy="1004800"/>
      </dsp:txXfrm>
    </dsp:sp>
    <dsp:sp modelId="{B2C44284-3DC6-4486-AB68-9A32AA6D1FA3}">
      <dsp:nvSpPr>
        <dsp:cNvPr id="0" name=""/>
        <dsp:cNvSpPr/>
      </dsp:nvSpPr>
      <dsp:spPr>
        <a:xfrm>
          <a:off x="3730215" y="2451135"/>
          <a:ext cx="1809580" cy="111351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9C43C2-31FA-4584-8F95-7F13E1B37A3E}">
      <dsp:nvSpPr>
        <dsp:cNvPr id="0" name=""/>
        <dsp:cNvSpPr/>
      </dsp:nvSpPr>
      <dsp:spPr>
        <a:xfrm>
          <a:off x="476957" y="2451135"/>
          <a:ext cx="3725395" cy="1113514"/>
        </a:xfrm>
        <a:prstGeom prst="roundRect">
          <a:avLst/>
        </a:prstGeom>
        <a:solidFill>
          <a:srgbClr val="00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latin typeface="Times New Roman" pitchFamily="18" charset="0"/>
              <a:cs typeface="Times New Roman" pitchFamily="18" charset="0"/>
            </a:rPr>
            <a:t>3. prowadzenia spraw </a:t>
          </a:r>
          <a:br>
            <a:rPr lang="pl-PL" sz="2000" b="1" kern="1200" dirty="0">
              <a:latin typeface="Times New Roman" pitchFamily="18" charset="0"/>
              <a:cs typeface="Times New Roman" pitchFamily="18" charset="0"/>
            </a:rPr>
          </a:br>
          <a:r>
            <a:rPr lang="pl-PL" sz="2000" b="1" kern="1200" dirty="0">
              <a:latin typeface="Times New Roman" pitchFamily="18" charset="0"/>
              <a:cs typeface="Times New Roman" pitchFamily="18" charset="0"/>
            </a:rPr>
            <a:t>    kadrowo-płacowych</a:t>
          </a:r>
        </a:p>
      </dsp:txBody>
      <dsp:txXfrm>
        <a:off x="531314" y="2505492"/>
        <a:ext cx="3616681" cy="1004800"/>
      </dsp:txXfrm>
    </dsp:sp>
    <dsp:sp modelId="{F81E7CBB-8E7E-4DF8-8A99-5C83874E1AAA}">
      <dsp:nvSpPr>
        <dsp:cNvPr id="0" name=""/>
        <dsp:cNvSpPr/>
      </dsp:nvSpPr>
      <dsp:spPr>
        <a:xfrm>
          <a:off x="3730215" y="3676001"/>
          <a:ext cx="1809580" cy="111351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73754C-DD5D-423C-BD91-642DA9B69B52}">
      <dsp:nvSpPr>
        <dsp:cNvPr id="0" name=""/>
        <dsp:cNvSpPr/>
      </dsp:nvSpPr>
      <dsp:spPr>
        <a:xfrm>
          <a:off x="476957" y="3676001"/>
          <a:ext cx="3725395" cy="11135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latin typeface="Times New Roman" pitchFamily="18" charset="0"/>
              <a:cs typeface="Times New Roman" pitchFamily="18" charset="0"/>
            </a:rPr>
            <a:t>4. prowadzenia  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latin typeface="Times New Roman" pitchFamily="18" charset="0"/>
              <a:cs typeface="Times New Roman" pitchFamily="18" charset="0"/>
            </a:rPr>
            <a:t>    rachunkowości</a:t>
          </a:r>
        </a:p>
      </dsp:txBody>
      <dsp:txXfrm>
        <a:off x="531314" y="3730358"/>
        <a:ext cx="3616681" cy="100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#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#8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#9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#10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#1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Click to edit Master text styles</a:t>
            </a:r>
          </a:p>
          <a:p>
            <a:pPr lvl="1"/>
            <a:r>
              <a:rPr lang="pl-PL" noProof="0"/>
              <a:t>Second level</a:t>
            </a:r>
          </a:p>
          <a:p>
            <a:pPr lvl="2"/>
            <a:r>
              <a:rPr lang="pl-PL" noProof="0"/>
              <a:t>Third level</a:t>
            </a:r>
          </a:p>
          <a:p>
            <a:pPr lvl="3"/>
            <a:r>
              <a:rPr lang="pl-PL" noProof="0"/>
              <a:t>Fourth level</a:t>
            </a:r>
          </a:p>
          <a:p>
            <a:pPr lvl="4"/>
            <a:r>
              <a:rPr lang="pl-PL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87F705-D7CD-4424-8740-0A22B15856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0408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dirty="0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53BF0-14D3-48FD-9EE7-301B899C7279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21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53BF0-14D3-48FD-9EE7-301B899C7279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387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6B808-7B02-4F89-8957-8EA97B25F2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F900B-49DB-4B15-A7DD-D0006A4ADA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49AC-B59C-4468-8034-5543C0A51D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F013D-7BE0-4FAB-94A0-1E719D78F7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BB7D-FF0B-4623-A70B-8E88853417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7B718-FA31-4354-8229-067E293F5C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383BB-99F0-4581-A06D-F9E1FE6328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860EF-F476-49AB-8D90-B58824B83C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683F5-C0E6-4E72-8596-430F5C7734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9D069-86ED-41BC-8B93-C2DE294EFF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4A6E5-C5A7-4F63-BDF9-C0266A861E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D401B-4EC4-40C6-A105-DE3D2398FD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1E6E9-E47A-44D9-B6A3-7BA4876096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4903278-0066-4E71-92BD-55301E7633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</p:sldLayoutIdLst>
  <p:transition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12.xml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11" Type="http://schemas.openxmlformats.org/officeDocument/2006/relationships/image" Target="../media/image52.jpeg"/><Relationship Id="rId5" Type="http://schemas.openxmlformats.org/officeDocument/2006/relationships/diagramColors" Target="../diagrams/colors13.xml"/><Relationship Id="rId10" Type="http://schemas.openxmlformats.org/officeDocument/2006/relationships/image" Target="../media/image51.jpe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54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58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57.jpeg"/><Relationship Id="rId12" Type="http://schemas.microsoft.com/office/2007/relationships/diagramDrawing" Target="../diagrams/drawing16.xml"/><Relationship Id="rId2" Type="http://schemas.openxmlformats.org/officeDocument/2006/relationships/diagramData" Target="../diagrams/data15.xml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11" Type="http://schemas.openxmlformats.org/officeDocument/2006/relationships/diagramColors" Target="../diagrams/colors16.xml"/><Relationship Id="rId5" Type="http://schemas.openxmlformats.org/officeDocument/2006/relationships/diagramColors" Target="../diagrams/colors15.xml"/><Relationship Id="rId15" Type="http://schemas.openxmlformats.org/officeDocument/2006/relationships/image" Target="../media/image60.jpeg"/><Relationship Id="rId10" Type="http://schemas.openxmlformats.org/officeDocument/2006/relationships/diagramQuickStyle" Target="../diagrams/quickStyle16.xml"/><Relationship Id="rId4" Type="http://schemas.openxmlformats.org/officeDocument/2006/relationships/diagramQuickStyle" Target="../diagrams/quickStyle15.xml"/><Relationship Id="rId9" Type="http://schemas.openxmlformats.org/officeDocument/2006/relationships/diagramLayout" Target="../diagrams/layout16.xml"/><Relationship Id="rId1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63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10" Type="http://schemas.openxmlformats.org/officeDocument/2006/relationships/image" Target="../media/image66.jpe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image" Target="../media/image68.jpeg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67.jpeg"/><Relationship Id="rId2" Type="http://schemas.openxmlformats.org/officeDocument/2006/relationships/diagramData" Target="../diagrams/data18.xml"/><Relationship Id="rId16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image" Target="../media/image70.jpeg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7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13" Type="http://schemas.openxmlformats.org/officeDocument/2006/relationships/image" Target="../media/image74.jpe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Relationship Id="rId1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7.jpeg"/><Relationship Id="rId7" Type="http://schemas.openxmlformats.org/officeDocument/2006/relationships/image" Target="../media/image80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2.png"/><Relationship Id="rId9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01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105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3" Type="http://schemas.openxmlformats.org/officeDocument/2006/relationships/diagramLayout" Target="../diagrams/layout26.xml"/><Relationship Id="rId7" Type="http://schemas.openxmlformats.org/officeDocument/2006/relationships/image" Target="../media/image105.jpeg"/><Relationship Id="rId12" Type="http://schemas.microsoft.com/office/2007/relationships/diagramDrawing" Target="../diagrams/drawing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6.xml"/><Relationship Id="rId11" Type="http://schemas.openxmlformats.org/officeDocument/2006/relationships/diagramColors" Target="../diagrams/colors27.xml"/><Relationship Id="rId5" Type="http://schemas.openxmlformats.org/officeDocument/2006/relationships/diagramColors" Target="../diagrams/colors26.xml"/><Relationship Id="rId10" Type="http://schemas.openxmlformats.org/officeDocument/2006/relationships/diagramQuickStyle" Target="../diagrams/quickStyle27.xml"/><Relationship Id="rId4" Type="http://schemas.openxmlformats.org/officeDocument/2006/relationships/diagramQuickStyle" Target="../diagrams/quickStyle26.xml"/><Relationship Id="rId9" Type="http://schemas.openxmlformats.org/officeDocument/2006/relationships/diagramLayout" Target="../diagrams/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diagramLayout" Target="../diagrams/layout28.xml"/><Relationship Id="rId7" Type="http://schemas.openxmlformats.org/officeDocument/2006/relationships/image" Target="../media/image105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jpeg"/><Relationship Id="rId5" Type="http://schemas.openxmlformats.org/officeDocument/2006/relationships/hyperlink" Target="pl-pl.facebook.com/zstia.lesko" TargetMode="External"/><Relationship Id="rId4" Type="http://schemas.openxmlformats.org/officeDocument/2006/relationships/hyperlink" Target="https://zstia.lesko.pl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1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17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jpeg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5" Type="http://schemas.openxmlformats.org/officeDocument/2006/relationships/image" Target="../media/image27.jpeg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zaokrąglony 11"/>
          <p:cNvSpPr>
            <a:spLocks noChangeArrowheads="1"/>
          </p:cNvSpPr>
          <p:nvPr/>
        </p:nvSpPr>
        <p:spPr bwMode="auto">
          <a:xfrm>
            <a:off x="0" y="285728"/>
            <a:ext cx="9144000" cy="6337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pl-PL" altLang="pl-PL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95536" y="1406974"/>
            <a:ext cx="8352928" cy="140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l-PL" altLang="ko-KR" sz="3200" b="1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pl-PL" altLang="ko-KR" sz="3200" b="1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pl-PL" altLang="ko-KR" sz="3200" b="1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pl-PL" altLang="ko-KR" sz="3200" b="1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pl-PL" altLang="ko-KR" sz="4800" b="1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pl-PL" altLang="ko-KR" sz="28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Bookman Old Style" pitchFamily="18" charset="0"/>
              </a:rPr>
              <a:t>ZESPÓŁ SZKÓŁ </a:t>
            </a:r>
          </a:p>
          <a:p>
            <a:pPr algn="ctr">
              <a:defRPr/>
            </a:pPr>
            <a:r>
              <a:rPr lang="pl-PL" altLang="ko-KR" sz="28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Bookman Old Style" pitchFamily="18" charset="0"/>
              </a:rPr>
              <a:t>TECHNICZNYCH I ARTYSTYCZNYCH</a:t>
            </a:r>
            <a:br>
              <a:rPr lang="pl-PL" altLang="ko-KR" sz="28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pl-PL" altLang="ko-KR" sz="28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Bookman Old Style" pitchFamily="18" charset="0"/>
              </a:rPr>
              <a:t>W LESKU</a:t>
            </a:r>
          </a:p>
          <a:p>
            <a:pPr algn="ctr">
              <a:defRPr/>
            </a:pPr>
            <a:endParaRPr lang="pl-PL" altLang="ko-KR" sz="3200" b="1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pl-PL" altLang="ko-KR" sz="3200" b="1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pl-PL" altLang="ko-KR" sz="3200" b="1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pl-PL" altLang="ko-KR" sz="3200" b="1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pl-PL" altLang="ko-KR" sz="3200" b="1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pl-PL" altLang="ko-KR" sz="32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pl-PL" altLang="ko-KR" sz="32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pl-PL" altLang="ko-KR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>
              <a:defRPr/>
            </a:pPr>
            <a:endParaRPr lang="pl-PL" altLang="ko-KR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CC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pl-PL" altLang="ko-KR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CC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pl-PL" altLang="ko-KR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CC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pl-PL" altLang="ko-KR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CC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pl-PL" altLang="ko-KR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SZKOŁA POSZERZAJĄCA HORYZONTY</a:t>
            </a:r>
            <a:endParaRPr lang="en-US" altLang="ko-K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reflection blurRad="6350" stA="55000" endA="300" endPos="45500" dir="5400000" sy="-100000" algn="bl" rotWithShape="0"/>
              </a:effectLst>
              <a:latin typeface="Bookman Old Style" pitchFamily="18" charset="0"/>
              <a:ea typeface="굴림" pitchFamily="34" charset="-127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052736"/>
            <a:ext cx="5754905" cy="5372661"/>
          </a:xfrm>
          <a:prstGeom prst="rect">
            <a:avLst/>
          </a:prstGeom>
        </p:spPr>
      </p:pic>
      <p:pic>
        <p:nvPicPr>
          <p:cNvPr id="4102" name="Obraz 10" descr="zstia logo - Kop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163763" cy="100806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</p:pic>
      <p:sp>
        <p:nvSpPr>
          <p:cNvPr id="6158" name="Rectangle 72"/>
          <p:cNvSpPr>
            <a:spLocks noChangeArrowheads="1"/>
          </p:cNvSpPr>
          <p:nvPr/>
        </p:nvSpPr>
        <p:spPr bwMode="auto">
          <a:xfrm>
            <a:off x="6767038" y="5157192"/>
            <a:ext cx="2372297" cy="71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/>
          <a:lstStyle/>
          <a:p>
            <a:pPr algn="ctr">
              <a:defRPr/>
            </a:pPr>
            <a:r>
              <a:rPr kumimoji="1" lang="pl-PL" altLang="ko-KR" b="1" dirty="0">
                <a:solidFill>
                  <a:srgbClr val="C00000"/>
                </a:solidFill>
                <a:latin typeface="Book Antiqua" panose="02040602050305030304" pitchFamily="18" charset="0"/>
              </a:rPr>
              <a:t>Al. Jana Pawła II 18a</a:t>
            </a:r>
          </a:p>
          <a:p>
            <a:pPr algn="ctr">
              <a:defRPr/>
            </a:pPr>
            <a:r>
              <a:rPr kumimoji="1" lang="pl-PL" altLang="ko-KR" sz="1200" b="1" dirty="0">
                <a:solidFill>
                  <a:srgbClr val="C00000"/>
                </a:solidFill>
                <a:latin typeface="Book Antiqua" panose="02040602050305030304" pitchFamily="18" charset="0"/>
              </a:rPr>
              <a:t>38-600 LESKO</a:t>
            </a:r>
          </a:p>
          <a:p>
            <a:pPr algn="ctr">
              <a:defRPr/>
            </a:pPr>
            <a:r>
              <a:rPr kumimoji="1" lang="pl-PL" altLang="ko-KR" sz="1200" b="1" dirty="0">
                <a:solidFill>
                  <a:srgbClr val="C00000"/>
                </a:solidFill>
                <a:latin typeface="Book Antiqua" panose="02040602050305030304" pitchFamily="18" charset="0"/>
              </a:rPr>
              <a:t>tel. (0-13) 469-66-73</a:t>
            </a:r>
            <a:endParaRPr kumimoji="1" lang="pl-PL" altLang="ko-KR" sz="2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>
              <a:defRPr/>
            </a:pPr>
            <a:r>
              <a:rPr lang="pl-PL" altLang="ko-KR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www: </a:t>
            </a:r>
            <a:r>
              <a:rPr lang="pl-PL" altLang="ko-KR" sz="2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zstia.lesko.pl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179512" y="188640"/>
            <a:ext cx="8784976" cy="12858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kumimoji="1" lang="pl-PL" altLang="ko-KR" sz="44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Technikum Hotelarskie</a:t>
            </a:r>
          </a:p>
          <a:p>
            <a:pPr algn="ctr" latinLnBrk="1">
              <a:defRPr/>
            </a:pPr>
            <a:r>
              <a:rPr kumimoji="1" lang="pl-PL" altLang="ko-KR" sz="36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Innowacja: Animator czasu wolnego</a:t>
            </a:r>
            <a:endParaRPr kumimoji="1" lang="pl-PL" altLang="ko-KR" sz="2800" b="1" dirty="0">
              <a:ln w="1143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11" name="Obraz 10" descr="zstia logo - Kopi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04664"/>
            <a:ext cx="1174750" cy="5476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500163"/>
            <a:ext cx="3842941" cy="52738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Symbol zastępczy zawartości 38"/>
          <p:cNvGraphicFramePr>
            <a:graphicFrameLocks noGrp="1"/>
          </p:cNvGraphicFramePr>
          <p:nvPr>
            <p:ph idx="1"/>
          </p:nvPr>
        </p:nvGraphicFramePr>
        <p:xfrm>
          <a:off x="971600" y="1988839"/>
          <a:ext cx="6768752" cy="486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6" name="Picture 1033" descr="backspac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557338"/>
            <a:ext cx="1089025" cy="54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1034" descr="contro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1557338"/>
            <a:ext cx="647700" cy="51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1035" descr="enterkey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2276475"/>
            <a:ext cx="1171575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9" name="Picture 1036" descr="F11key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2924175"/>
            <a:ext cx="658812" cy="58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0" name="Picture 1037" descr="homekey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788" y="1557338"/>
            <a:ext cx="576262" cy="56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5" descr="E:\zdjęcia\ekonomia-w-malej-firmie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0837"/>
            <a:ext cx="1892282" cy="152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179512" y="116632"/>
            <a:ext cx="8856984" cy="1152128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  <a:headEnd/>
            <a:tailEnd/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kumimoji="1" lang="pl-PL" altLang="ko-KR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Technikum Informatyczne</a:t>
            </a:r>
          </a:p>
          <a:p>
            <a:pPr algn="ctr" latinLnBrk="1">
              <a:defRPr/>
            </a:pPr>
            <a:r>
              <a:rPr kumimoji="1" lang="pl-PL" altLang="ko-KR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Innowacja: </a:t>
            </a:r>
            <a:r>
              <a:rPr lang="pl-P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E-sport / projektowanie gier komputerowych</a:t>
            </a:r>
            <a:r>
              <a:rPr lang="pl-PL" sz="2800" dirty="0"/>
              <a:t> </a:t>
            </a:r>
            <a:endParaRPr lang="pl-PL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raz 11" descr="zstia logo - Kopia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88640"/>
            <a:ext cx="1152525" cy="53657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pole tekstowe 13"/>
          <p:cNvSpPr txBox="1"/>
          <p:nvPr/>
        </p:nvSpPr>
        <p:spPr>
          <a:xfrm>
            <a:off x="2411413" y="1268413"/>
            <a:ext cx="39100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pl-PL" altLang="ko-KR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굴림" pitchFamily="34" charset="-127"/>
                <a:cs typeface="Times New Roman" pitchFamily="18" charset="0"/>
              </a:rPr>
              <a:t>Absolwent zostanie przygotowany do:</a:t>
            </a:r>
          </a:p>
          <a:p>
            <a:pPr algn="ctr">
              <a:defRPr/>
            </a:pPr>
            <a:endParaRPr lang="pl-PL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6" name="Picture 18" descr="F:\mini\IMG_0180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40768"/>
            <a:ext cx="187220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8" descr="F:\mini\IMG_0180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2071702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3861048"/>
            <a:ext cx="8496944" cy="2664296"/>
          </a:xfrm>
          <a:gradFill>
            <a:gsLst>
              <a:gs pos="1000">
                <a:schemeClr val="accent2">
                  <a:lumMod val="20000"/>
                  <a:lumOff val="80000"/>
                  <a:alpha val="6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/>
          <a:p>
            <a:pPr algn="just" eaLnBrk="1" hangingPunct="1">
              <a:buNone/>
              <a:defRPr/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Innowacja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: Projektowanie Gier jest połączeniem</a:t>
            </a:r>
            <a:r>
              <a:rPr lang="pl-PL" sz="280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pl-PL" sz="2800">
                <a:latin typeface="Times New Roman" pitchFamily="18" charset="0"/>
                <a:cs typeface="Times New Roman" pitchFamily="18" charset="0"/>
              </a:rPr>
            </a:br>
            <a:r>
              <a:rPr lang="pl-PL" sz="2800">
                <a:latin typeface="Times New Roman" pitchFamily="18" charset="0"/>
                <a:cs typeface="Times New Roman" pitchFamily="18" charset="0"/>
              </a:rPr>
              <a:t>pasji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i hobby. Pozwala rozwijać swoje zainteresowania dotyczące m.in. Programowania, projektowania elementów gry, grafiki 2D, testowania gier i</a:t>
            </a:r>
            <a:r>
              <a:rPr lang="pl-PL" sz="2800" b="1" dirty="0"/>
              <a:t>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wykorzystywania silnika Unity 3D, skryptów C# i </a:t>
            </a:r>
            <a:r>
              <a:rPr lang="pl-PL" sz="2800" dirty="0" err="1">
                <a:latin typeface="Times New Roman" pitchFamily="18" charset="0"/>
                <a:cs typeface="Times New Roman" pitchFamily="18" charset="0"/>
              </a:rPr>
              <a:t>JavaScript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None/>
              <a:defRPr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0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84976" cy="11430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latinLnBrk="1" hangingPunct="1">
              <a:defRPr/>
            </a:pPr>
            <a:r>
              <a:rPr kumimoji="1" lang="pl-PL" altLang="ko-KR" sz="2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Technikum Informatyczne</a:t>
            </a:r>
            <a:br>
              <a:rPr kumimoji="1" lang="pl-PL" altLang="ko-KR" sz="2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</a:br>
            <a:r>
              <a:rPr kumimoji="1" lang="pl-PL" altLang="ko-KR" sz="2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Innowacja: </a:t>
            </a:r>
            <a:r>
              <a:rPr lang="pl-PL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E-sport / projektowanie gier komputerowych</a:t>
            </a:r>
            <a:endParaRPr kumimoji="1" lang="pl-PL" altLang="ko-KR" sz="2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5" name="Obraz 4" descr="zstia logo - Kop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179456" cy="5486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3" name="Picture 1" descr="F:\mini\IMG_00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8064" y="1412776"/>
            <a:ext cx="3672409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34" name="Picture 2" descr="F:\mini\IMG_01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412776"/>
            <a:ext cx="432048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07504" y="116632"/>
            <a:ext cx="8856984" cy="103549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kumimoji="1" lang="pl-PL" altLang="ko-KR" sz="2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Technikum Żywienia i Usług Gastronomicznych</a:t>
            </a:r>
          </a:p>
          <a:p>
            <a:pPr algn="ctr" latinLnBrk="1">
              <a:defRPr/>
            </a:pPr>
            <a:r>
              <a:rPr kumimoji="1" lang="pl-PL" altLang="ko-KR" sz="2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Innowacja: Aranżacja stołu i dekoracja potraw </a:t>
            </a:r>
            <a:endParaRPr kumimoji="1" lang="pl-PL" altLang="ko-KR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66562" name="Picture 2" descr="http://zstia.projekty.aplan.media.pl/pubs/gallery/8e0411b13d6d1cdf23a46f06da430daa/cache/crop_194x134_c85c8733f21d2404179885b0b93058e8.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282180">
            <a:off x="626901" y="1568042"/>
            <a:ext cx="1587303" cy="1706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564" name="Picture 4" descr="http://zstia.projekty.aplan.media.pl/pubs/gallery/227cce1284f63c447f5e84e6dba33106/cache/crop_194x134_2e9a3c6d086bbfce22488ea0334b37c6.jp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5776" y="1268760"/>
            <a:ext cx="3879956" cy="2278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566" name="Picture 6" descr="http://zstia.projekty.aplan.media.pl/pubs/gallery/227cce1284f63c447f5e84e6dba33106/cache/crop_194x134_d3142533817292b1e055902b17e27107.jp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468640">
            <a:off x="7050484" y="1565804"/>
            <a:ext cx="1598693" cy="1627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az 9" descr="zstia logo - Kopi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88" y="404813"/>
            <a:ext cx="1008062" cy="57626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pole tekstowe 14"/>
          <p:cNvSpPr txBox="1"/>
          <p:nvPr/>
        </p:nvSpPr>
        <p:spPr>
          <a:xfrm>
            <a:off x="251520" y="3645024"/>
            <a:ext cx="8712968" cy="1631216"/>
          </a:xfrm>
          <a:prstGeom prst="rect">
            <a:avLst/>
          </a:prstGeom>
          <a:gradFill>
            <a:gsLst>
              <a:gs pos="1000">
                <a:schemeClr val="accent1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kumimoji="1" lang="pl-PL" altLang="ko-KR" sz="2000" b="1" dirty="0">
                <a:solidFill>
                  <a:srgbClr val="222268"/>
                </a:solidFill>
                <a:ea typeface="굴림" pitchFamily="34" charset="-127"/>
                <a:cs typeface="Times New Roman" pitchFamily="18" charset="0"/>
              </a:rPr>
              <a:t>Absolwent zostanie przygotowany do:</a:t>
            </a:r>
            <a:endParaRPr lang="pl-PL" sz="2000" b="1" dirty="0">
              <a:solidFill>
                <a:srgbClr val="000099"/>
              </a:solidFill>
              <a:ea typeface="굴림" pitchFamily="34" charset="-127"/>
            </a:endParaRP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pl-PL" sz="2000" dirty="0">
                <a:solidFill>
                  <a:srgbClr val="000099"/>
                </a:solidFill>
                <a:ea typeface="굴림" pitchFamily="34" charset="-127"/>
              </a:rPr>
              <a:t>planowania i organizacji żywienia w zakładach żywienia i restauracjach, </a:t>
            </a: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pl-PL" sz="2000" dirty="0">
                <a:solidFill>
                  <a:srgbClr val="000099"/>
                </a:solidFill>
                <a:ea typeface="굴림" pitchFamily="34" charset="-127"/>
              </a:rPr>
              <a:t>umiejętnego sporządzania potraw zgodnie z zasadami racjonalnego żywienia,</a:t>
            </a: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pl-PL" sz="2000" dirty="0">
                <a:solidFill>
                  <a:srgbClr val="000099"/>
                </a:solidFill>
                <a:ea typeface="굴림" pitchFamily="34" charset="-127"/>
              </a:rPr>
              <a:t>estetycznego podania potraw,</a:t>
            </a: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pl-PL" sz="2000" dirty="0">
                <a:solidFill>
                  <a:srgbClr val="000099"/>
                </a:solidFill>
                <a:ea typeface="굴림" pitchFamily="34" charset="-127"/>
              </a:rPr>
              <a:t>prawidłowej obsługi konsumenta.</a:t>
            </a:r>
          </a:p>
        </p:txBody>
      </p:sp>
      <p:sp>
        <p:nvSpPr>
          <p:cNvPr id="10250" name="pole tekstowe 18"/>
          <p:cNvSpPr txBox="1">
            <a:spLocks noChangeArrowheads="1"/>
          </p:cNvSpPr>
          <p:nvPr/>
        </p:nvSpPr>
        <p:spPr bwMode="auto">
          <a:xfrm>
            <a:off x="1619250" y="54451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251520" y="5373216"/>
            <a:ext cx="8712968" cy="1323439"/>
          </a:xfrm>
          <a:prstGeom prst="rect">
            <a:avLst/>
          </a:prstGeom>
          <a:gradFill>
            <a:gsLst>
              <a:gs pos="1000">
                <a:schemeClr val="accent1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2000" b="1" dirty="0">
                <a:solidFill>
                  <a:srgbClr val="000099"/>
                </a:solidFill>
                <a:cs typeface="Arial" pitchFamily="34" charset="0"/>
              </a:rPr>
              <a:t>Innowacja: </a:t>
            </a:r>
            <a:r>
              <a:rPr lang="pl-PL" sz="2000" b="1" dirty="0">
                <a:solidFill>
                  <a:srgbClr val="C00000"/>
                </a:solidFill>
                <a:cs typeface="Arial" pitchFamily="34" charset="0"/>
              </a:rPr>
              <a:t>Aranżacja stołu i dekoracja potraw </a:t>
            </a:r>
            <a:r>
              <a:rPr lang="pl-PL" sz="2000" b="1" dirty="0">
                <a:solidFill>
                  <a:srgbClr val="000099"/>
                </a:solidFill>
                <a:cs typeface="Arial" pitchFamily="34" charset="0"/>
              </a:rPr>
              <a:t>– zajęcia podnoszące kwalifikacje zawodowe poprzez zdobywanie  umiejętności dekoracji ciast w zależności</a:t>
            </a:r>
            <a:r>
              <a:rPr lang="pl-PL" sz="2000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pl-PL" sz="2000" b="1" dirty="0">
                <a:solidFill>
                  <a:srgbClr val="000099"/>
                </a:solidFill>
                <a:cs typeface="Arial" pitchFamily="34" charset="0"/>
              </a:rPr>
              <a:t>od specyfiki przyjęcia oraz dekoracji potraw  zgodnie z najnowszymi trendami aranżacji przyjęć okolicznościowych. 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3048000" y="3861048"/>
          <a:ext cx="5988496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79512" y="116632"/>
            <a:ext cx="8784976" cy="1285884"/>
          </a:xfrm>
          <a:prstGeom prst="roundRect">
            <a:avLst>
              <a:gd name="adj" fmla="val 16667"/>
            </a:avLst>
          </a:prstGeom>
          <a:solidFill>
            <a:srgbClr val="CCECFF">
              <a:alpha val="50195"/>
            </a:srgbClr>
          </a:solidFill>
          <a:ln w="12700">
            <a:noFill/>
            <a:round/>
            <a:headEnd/>
            <a:tailEnd/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kumimoji="1" lang="pl-PL" altLang="ko-KR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굴림" pitchFamily="34" charset="-127"/>
                <a:cs typeface="Times New Roman" pitchFamily="18" charset="0"/>
              </a:rPr>
              <a:t>Technikum Żywienia i Usług Gastronomicznych </a:t>
            </a:r>
            <a:endParaRPr kumimoji="1" lang="pl-PL" altLang="ko-KR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굴림" pitchFamily="34" charset="-127"/>
              <a:cs typeface="Times New Roman" pitchFamily="18" charset="0"/>
            </a:endParaRPr>
          </a:p>
          <a:p>
            <a:pPr algn="ctr" latinLnBrk="1">
              <a:defRPr/>
            </a:pPr>
            <a:r>
              <a:rPr kumimoji="1" lang="pl-PL" altLang="ko-KR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굴림" pitchFamily="34" charset="-127"/>
                <a:cs typeface="Times New Roman" pitchFamily="18" charset="0"/>
              </a:rPr>
              <a:t>Innowacja: Aranżacja stołu i dekoracja potraw</a:t>
            </a:r>
            <a:endParaRPr kumimoji="1" lang="pl-PL" altLang="ko-KR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8" name="Obraz 7" descr="zstia logo - Kopia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056" y="983682"/>
            <a:ext cx="860944" cy="4217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323850" y="1484313"/>
            <a:ext cx="23907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kumimoji="1" lang="pl-PL" altLang="ko-KR" sz="2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굴림" pitchFamily="34" charset="-127"/>
                <a:cs typeface="Times New Roman" pitchFamily="18" charset="0"/>
              </a:rPr>
              <a:t>ZATRUDNIENIE:</a:t>
            </a:r>
            <a:endParaRPr lang="pl-PL" sz="2000" dirty="0">
              <a:cs typeface="Arial" pitchFamily="34" charset="0"/>
            </a:endParaRPr>
          </a:p>
        </p:txBody>
      </p:sp>
      <p:pic>
        <p:nvPicPr>
          <p:cNvPr id="10" name="Picture 2" descr="F:\mini\IMG_0113.jpg">
            <a:extLst>
              <a:ext uri="{FF2B5EF4-FFF2-40B4-BE49-F238E27FC236}">
                <a16:creationId xmlns:a16="http://schemas.microsoft.com/office/drawing/2014/main" xmlns="" id="{1753E80B-6035-4B8C-81E8-5FD7A345E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1915" y="1966160"/>
            <a:ext cx="2714643" cy="203598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14657313_1827348984153453_6334555358019843730_n.jpg">
            <a:extLst>
              <a:ext uri="{FF2B5EF4-FFF2-40B4-BE49-F238E27FC236}">
                <a16:creationId xmlns:a16="http://schemas.microsoft.com/office/drawing/2014/main" xmlns="" id="{8592E619-3651-43E5-B870-721C7287AC5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20" y="4262823"/>
            <a:ext cx="2088232" cy="222172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 descr="53380639_414294322651704_1236152271381725184_n.jpg">
            <a:extLst>
              <a:ext uri="{FF2B5EF4-FFF2-40B4-BE49-F238E27FC236}">
                <a16:creationId xmlns:a16="http://schemas.microsoft.com/office/drawing/2014/main" xmlns="" id="{12614440-C601-4105-B48A-B896B2052D8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340768"/>
            <a:ext cx="1831249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" descr="F:\mini\IMG_0141.jpg">
            <a:extLst>
              <a:ext uri="{FF2B5EF4-FFF2-40B4-BE49-F238E27FC236}">
                <a16:creationId xmlns:a16="http://schemas.microsoft.com/office/drawing/2014/main" xmlns="" id="{7306C4D2-66F3-4CB0-86EC-953E59754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4924724" y="1636116"/>
            <a:ext cx="2362786" cy="177209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az 16" descr="14680555_1827348934153458_291647394523618073_n.jpg">
            <a:extLst>
              <a:ext uri="{FF2B5EF4-FFF2-40B4-BE49-F238E27FC236}">
                <a16:creationId xmlns:a16="http://schemas.microsoft.com/office/drawing/2014/main" xmlns="" id="{4538A383-3A61-43E0-9B12-D19387AB22F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1556792"/>
            <a:ext cx="1584176" cy="2112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251520" y="116632"/>
            <a:ext cx="8712968" cy="11521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lang="pl-PL" altLang="zh-CN" sz="2400" b="1" dirty="0">
                <a:latin typeface="Times New Roman" pitchFamily="18" charset="0"/>
                <a:cs typeface="Times New Roman" pitchFamily="18" charset="0"/>
              </a:rPr>
              <a:t>TECHNIK URZĄDZEŃ I SYSTEMÓW </a:t>
            </a:r>
            <a:br>
              <a:rPr lang="pl-PL" altLang="zh-CN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pl-PL" altLang="zh-CN" sz="2400" b="1" dirty="0">
                <a:latin typeface="Times New Roman" pitchFamily="18" charset="0"/>
                <a:cs typeface="Times New Roman" pitchFamily="18" charset="0"/>
              </a:rPr>
              <a:t>ENERGETYKI ODNAWIALNEJ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07504" y="1700808"/>
          <a:ext cx="5544616" cy="479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zstia.lesko.pl/images/oz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157" y="1772816"/>
            <a:ext cx="2581275" cy="1924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Operator\Desktop\oze u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2611002" cy="22768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zstia logo - Kopia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750" y="404813"/>
            <a:ext cx="1150938" cy="5810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539750" y="1268413"/>
            <a:ext cx="4321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pl-PL" altLang="ko-KR" sz="2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굴림" pitchFamily="34" charset="-127"/>
                <a:cs typeface="Times New Roman" pitchFamily="18" charset="0"/>
              </a:rPr>
              <a:t>Absolwent zostanie przygotowany do:</a:t>
            </a:r>
            <a:endParaRPr lang="pl-PL" sz="2000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2699792" y="1484784"/>
          <a:ext cx="396044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51520" y="116632"/>
            <a:ext cx="8749480" cy="100811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lang="pl-PL" altLang="zh-CN" sz="2400" b="1" dirty="0">
                <a:latin typeface="Times New Roman" pitchFamily="18" charset="0"/>
                <a:cs typeface="Times New Roman" pitchFamily="18" charset="0"/>
              </a:rPr>
              <a:t>TECHNIK URZĄDZEŃ I SYSTEMÓW </a:t>
            </a:r>
            <a:br>
              <a:rPr lang="pl-PL" altLang="zh-CN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pl-PL" altLang="zh-CN" sz="2400" b="1" dirty="0">
                <a:latin typeface="Times New Roman" pitchFamily="18" charset="0"/>
                <a:cs typeface="Times New Roman" pitchFamily="18" charset="0"/>
              </a:rPr>
              <a:t>ENERGETYKI ODNAWIALNEJ</a:t>
            </a:r>
          </a:p>
        </p:txBody>
      </p:sp>
      <p:pic>
        <p:nvPicPr>
          <p:cNvPr id="8" name="Obraz 7" descr="zstia logo - Kopia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5" y="333375"/>
            <a:ext cx="1008063" cy="50323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Diagram 4"/>
          <p:cNvGraphicFramePr/>
          <p:nvPr/>
        </p:nvGraphicFramePr>
        <p:xfrm>
          <a:off x="0" y="4000504"/>
          <a:ext cx="91440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122" name="Picture 2" descr="http://zstia.projekty.aplan.media.pl/pubs/gallery/b3a41486c8122f74970e4c4e25322a80/cache/crop_194x134_5dd3aa54956864920ab6649aa2fc1e64.jp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1285860"/>
            <a:ext cx="212490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zstia.projekty.aplan.media.pl/pubs/gallery/b3a41486c8122f74970e4c4e25322a80/cache/crop_194x134_aaddfe5c9e530aefadbe02ec61705413.jpg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86578" y="3266499"/>
            <a:ext cx="2357422" cy="132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zstia.projekty.aplan.media.pl/pubs/gallery/51dfd4d1c0c8d2f7329d20385f305cc3/cache/crop_194x134_c5235b7d3904e90a1c8be2fc0c8c9ca9.jpg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844" y="3209268"/>
            <a:ext cx="2428892" cy="1365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http://zstia.projekty.aplan.media.pl/pubs/gallery/51dfd4d1c0c8d2f7329d20385f305cc3/cache/crop_194x134_37cb66a7e37ce923a96ff1992c006864.jpg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844" y="1500174"/>
            <a:ext cx="242889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323850" y="1125538"/>
            <a:ext cx="2813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l-PL" b="1">
                <a:cs typeface="Times New Roman" pitchFamily="18" charset="0"/>
              </a:rPr>
              <a:t>Możliwość podjęcia pracy:</a:t>
            </a:r>
            <a:endParaRPr lang="pl-PL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5" grpId="0">
        <p:bldAsOne/>
      </p:bldGraphic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320480"/>
          </a:xfrm>
          <a:gradFill>
            <a:gsLst>
              <a:gs pos="1000">
                <a:schemeClr val="accent2">
                  <a:lumMod val="20000"/>
                  <a:lumOff val="80000"/>
                  <a:alpha val="6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/>
          <a:p>
            <a:pPr algn="just" eaLnBrk="1" hangingPunct="1">
              <a:buNone/>
              <a:defRPr/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400" dirty="0"/>
              <a:t>	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Ukończenie technikum umożliwia uzyskanie dyplomu potwierdzającego kwalifikacje zawodowe po zdaniu egzaminu. Absolwenci mogą przystąpić do egzaminu maturalnego, </a:t>
            </a:r>
            <a:br>
              <a:rPr lang="pl-PL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a  posiadający dyplom potwierdzający kwalifikacje zawodowe są zwolnieni z obowiązkowego przedmiotu rozszerzonego na egzaminie maturalnym. </a:t>
            </a:r>
          </a:p>
          <a:p>
            <a:pPr algn="just" eaLnBrk="1" hangingPunct="1">
              <a:buFontTx/>
              <a:buNone/>
              <a:defRPr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0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84976" cy="11430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eaLnBrk="1" latinLnBrk="1" hangingPunct="1">
              <a:defRPr/>
            </a:pPr>
            <a:r>
              <a:rPr kumimoji="1" lang="pl-PL" altLang="ko-KR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      Absolwenci 5-letniego Technikum</a:t>
            </a:r>
            <a:endParaRPr kumimoji="1" lang="pl-PL" altLang="ko-KR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5" name="Obraz 4" descr="zstia logo - Kop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725" y="333375"/>
            <a:ext cx="1368425" cy="6365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683568" y="162880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23528" y="188640"/>
            <a:ext cx="8568952" cy="92869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kumimoji="1" lang="pl-PL" altLang="ko-KR" sz="32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Liceum Plastyczne</a:t>
            </a:r>
            <a:endParaRPr kumimoji="1" lang="pl-PL" altLang="ko-KR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51520" y="5733256"/>
          <a:ext cx="850112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az 8" descr="zstia logo - Kopia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388" y="260350"/>
            <a:ext cx="1533525" cy="71437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Użytkownik\Desktop\IMG_9563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2756125" cy="1857388"/>
          </a:xfrm>
          <a:prstGeom prst="rect">
            <a:avLst/>
          </a:prstGeom>
          <a:noFill/>
        </p:spPr>
      </p:pic>
      <p:pic>
        <p:nvPicPr>
          <p:cNvPr id="3075" name="Picture 3" descr="H:\FOTOGRAFIA\PLASTYK\PRACOWNIA fotografia\_DSC002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428736"/>
            <a:ext cx="5762062" cy="3857652"/>
          </a:xfrm>
          <a:prstGeom prst="rect">
            <a:avLst/>
          </a:prstGeom>
          <a:noFill/>
        </p:spPr>
      </p:pic>
      <p:pic>
        <p:nvPicPr>
          <p:cNvPr id="3076" name="Picture 4" descr="H:\FOTOGRAFIA\PLASTYK\PRACOWNIA fotografia\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3357562"/>
            <a:ext cx="2714643" cy="193935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 27"/>
          <p:cNvGraphicFramePr/>
          <p:nvPr/>
        </p:nvGraphicFramePr>
        <p:xfrm>
          <a:off x="251520" y="1556792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3275856" y="2060848"/>
          <a:ext cx="316835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07504" y="116632"/>
            <a:ext cx="8857108" cy="1152128"/>
          </a:xfrm>
          <a:prstGeom prst="roundRect">
            <a:avLst>
              <a:gd name="adj" fmla="val 22278"/>
            </a:avLst>
          </a:prstGeom>
          <a:solidFill>
            <a:srgbClr val="CCECFF"/>
          </a:solidFill>
          <a:ln w="38100" cmpd="dbl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latinLnBrk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kumimoji="1" lang="pl-PL" sz="2400" b="1">
              <a:ea typeface="굴림" pitchFamily="34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9388" y="260350"/>
            <a:ext cx="8280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algn="just">
              <a:defRPr/>
            </a:pPr>
            <a:r>
              <a:rPr lang="pl-PL" altLang="ko-KR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</a:t>
            </a:r>
            <a:r>
              <a:rPr lang="pl-PL" altLang="ko-KR" sz="2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Zespół Szkół Technicznych i Artystycznych</a:t>
            </a:r>
          </a:p>
          <a:p>
            <a:pPr algn="ctr">
              <a:defRPr/>
            </a:pPr>
            <a:r>
              <a:rPr lang="pl-PL" altLang="ko-KR" sz="2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w Lesku</a:t>
            </a:r>
            <a:br>
              <a:rPr lang="pl-PL" altLang="ko-KR" sz="2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pl-PL" altLang="ko-KR" sz="2200" b="1" dirty="0" err="1">
                <a:solidFill>
                  <a:srgbClr val="222E23"/>
                </a:solidFill>
                <a:latin typeface="Bookman Old Style" pitchFamily="18" charset="0"/>
              </a:rPr>
              <a:t>www</a:t>
            </a:r>
            <a:r>
              <a:rPr lang="pl-PL" altLang="ko-KR" sz="2200" b="1" dirty="0">
                <a:solidFill>
                  <a:srgbClr val="222E23"/>
                </a:solidFill>
                <a:latin typeface="Bookman Old Style" pitchFamily="18" charset="0"/>
              </a:rPr>
              <a:t>:   </a:t>
            </a:r>
            <a:r>
              <a:rPr lang="pl-PL" altLang="ko-KR" sz="2200" b="1" dirty="0" err="1">
                <a:solidFill>
                  <a:srgbClr val="222E23"/>
                </a:solidFill>
                <a:latin typeface="Bookman Old Style" pitchFamily="18" charset="0"/>
              </a:rPr>
              <a:t>zstia.lesko.pl</a:t>
            </a:r>
            <a:endParaRPr lang="en-US" altLang="ko-KR" sz="2200" b="1" dirty="0">
              <a:solidFill>
                <a:srgbClr val="222E23"/>
              </a:solidFill>
              <a:latin typeface="Bookman Old Style" pitchFamily="18" charset="0"/>
              <a:ea typeface="굴림" pitchFamily="34" charset="-127"/>
            </a:endParaRPr>
          </a:p>
        </p:txBody>
      </p:sp>
      <p:pic>
        <p:nvPicPr>
          <p:cNvPr id="12292" name="Picture 13" descr="C:\FINAL\logobeztla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404813"/>
            <a:ext cx="11033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Użytkownik\Desktop\_MG_0803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90" y="1571612"/>
            <a:ext cx="3008388" cy="2005592"/>
          </a:xfrm>
          <a:prstGeom prst="rect">
            <a:avLst/>
          </a:prstGeom>
          <a:noFill/>
        </p:spPr>
      </p:pic>
      <p:pic>
        <p:nvPicPr>
          <p:cNvPr id="2054" name="Picture 6" descr="C:\Users\Użytkownik\Desktop\IMG_3660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7" y="3571877"/>
            <a:ext cx="1714512" cy="2571768"/>
          </a:xfrm>
          <a:prstGeom prst="rect">
            <a:avLst/>
          </a:prstGeom>
          <a:noFill/>
        </p:spPr>
      </p:pic>
      <p:pic>
        <p:nvPicPr>
          <p:cNvPr id="2055" name="Picture 7" descr="H:\FOTOGRAFIA\PLASTYK\PRACOWNIA rysunek i malarstwo\małe\IMG_449ds05maly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2010956"/>
            <a:ext cx="1714512" cy="1457335"/>
          </a:xfrm>
          <a:prstGeom prst="rect">
            <a:avLst/>
          </a:prstGeom>
          <a:noFill/>
        </p:spPr>
      </p:pic>
      <p:pic>
        <p:nvPicPr>
          <p:cNvPr id="2056" name="Picture 8" descr="C:\Users\Użytkownik\Desktop\_MG_0165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4714884"/>
            <a:ext cx="1238243" cy="1857364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944529455"/>
              </p:ext>
            </p:extLst>
          </p:nvPr>
        </p:nvGraphicFramePr>
        <p:xfrm>
          <a:off x="214282" y="2276872"/>
          <a:ext cx="875020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536" y="116632"/>
            <a:ext cx="8641115" cy="947394"/>
            <a:chOff x="-3122" y="28"/>
            <a:chExt cx="9582" cy="572"/>
          </a:xfrm>
          <a:solidFill>
            <a:srgbClr val="99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91" y="119"/>
              <a:ext cx="4513" cy="411"/>
            </a:xfrm>
            <a:prstGeom prst="roundRect">
              <a:avLst>
                <a:gd name="adj" fmla="val 22278"/>
              </a:avLst>
            </a:prstGeom>
            <a:grpFill/>
            <a:ln>
              <a:solidFill>
                <a:srgbClr val="99CCFF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latinLnBrk="1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endParaRPr kumimoji="1" lang="pl-PL" sz="2400" b="1">
                <a:latin typeface="Arial" charset="0"/>
                <a:ea typeface="굴림" pitchFamily="34" charset="-127"/>
                <a:cs typeface="Arial" charset="0"/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-3122" y="28"/>
              <a:ext cx="9582" cy="572"/>
            </a:xfrm>
            <a:prstGeom prst="rect">
              <a:avLst/>
            </a:prstGeom>
            <a:grpFill/>
            <a:ln>
              <a:solidFill>
                <a:srgbClr val="99CCFF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just">
                <a:defRPr/>
              </a:pPr>
              <a:r>
                <a:rPr lang="pl-PL" altLang="ko-KR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Bookman Old Style" pitchFamily="18" charset="0"/>
                  <a:cs typeface="Arial" charset="0"/>
                </a:rPr>
                <a:t>  Zespół Szkół Technicznych i Artystycznych w Lesku</a:t>
              </a:r>
            </a:p>
            <a:p>
              <a:pPr algn="ctr">
                <a:defRPr/>
              </a:pPr>
              <a:r>
                <a:rPr lang="pl-PL" altLang="ko-KR" sz="20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Bookman Old Style" pitchFamily="18" charset="0"/>
                  <a:cs typeface="Arial" charset="0"/>
                </a:rPr>
                <a:t>www</a:t>
              </a:r>
              <a:r>
                <a:rPr lang="pl-PL" altLang="ko-KR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Bookman Old Style" pitchFamily="18" charset="0"/>
                  <a:cs typeface="Arial" charset="0"/>
                </a:rPr>
                <a:t>:   </a:t>
              </a:r>
              <a:r>
                <a:rPr lang="pl-PL" altLang="ko-KR" sz="20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Bookman Old Style" pitchFamily="18" charset="0"/>
                  <a:cs typeface="Arial" charset="0"/>
                </a:rPr>
                <a:t>zstia.lesko.pl</a:t>
              </a:r>
              <a:endParaRPr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굴림" pitchFamily="34" charset="-127"/>
                <a:cs typeface="Arial" charset="0"/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46633105"/>
              </p:ext>
            </p:extLst>
          </p:nvPr>
        </p:nvGraphicFramePr>
        <p:xfrm>
          <a:off x="3851920" y="2060848"/>
          <a:ext cx="48965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218" name="Picture 2" descr="http://szkoly-jg.pl/nowa/files/IMG_0793%5b2%5d%5b1%5d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2592288" cy="1944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3" name="Picture 13" descr="C:\FINAL\logobeztla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404664"/>
            <a:ext cx="88570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1115616" y="1124744"/>
            <a:ext cx="7642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2800" b="1" cap="small" dirty="0">
                <a:solidFill>
                  <a:srgbClr val="000099"/>
                </a:solidFill>
                <a:cs typeface="Times New Roman" pitchFamily="18" charset="0"/>
              </a:rPr>
              <a:t>W roku szkolnym 2021/2022 proponujemy następujące kierunki kształcenia</a:t>
            </a:r>
            <a:endParaRPr lang="pl-PL" sz="2800" cap="small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Graphic spid="10" grpId="0">
        <p:bldAsOne/>
      </p:bldGraphic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95288" y="1500188"/>
            <a:ext cx="8208962" cy="4953000"/>
            <a:chOff x="350" y="992"/>
            <a:chExt cx="5154" cy="552"/>
          </a:xfrm>
        </p:grpSpPr>
        <p:pic>
          <p:nvPicPr>
            <p:cNvPr id="2055" name="Picture 45" descr="반투명_글자판"/>
            <p:cNvPicPr>
              <a:picLocks noChangeAspect="1" noChangeArrowheads="1"/>
            </p:cNvPicPr>
            <p:nvPr/>
          </p:nvPicPr>
          <p:blipFill>
            <a:blip r:embed="rId2" cstate="print">
              <a:lum bright="60000"/>
            </a:blip>
            <a:srcRect/>
            <a:stretch>
              <a:fillRect/>
            </a:stretch>
          </p:blipFill>
          <p:spPr bwMode="auto">
            <a:xfrm>
              <a:off x="350" y="992"/>
              <a:ext cx="5154" cy="552"/>
            </a:xfrm>
            <a:prstGeom prst="roundRect">
              <a:avLst>
                <a:gd name="adj" fmla="val 11111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350" y="1041"/>
              <a:ext cx="511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marL="274638" indent="-274638" algn="ctr">
                <a:lnSpc>
                  <a:spcPct val="90000"/>
                </a:lnSpc>
                <a:defRPr/>
              </a:pPr>
              <a:r>
                <a:rPr lang="pl-PL" sz="2800" b="1" dirty="0">
                  <a:solidFill>
                    <a:schemeClr val="tx2"/>
                  </a:solidFill>
                </a:rPr>
                <a:t>3 letnia Branżowa Szkoła I Stopnia umożliwia zdobycie jednej kwalifikacji zawodowej. Absolwent otrzyma dyplom potwierdzający kwalifikacje zawodowe po zdaniu egzaminu zawodowego. </a:t>
              </a:r>
            </a:p>
          </p:txBody>
        </p:sp>
      </p:grp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95288" y="121457"/>
            <a:ext cx="8424936" cy="108012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scene3d>
            <a:camera prst="orthographicFront"/>
            <a:lightRig rig="glow" dir="tl">
              <a:rot lat="0" lon="0" rev="5400000"/>
            </a:lightRig>
          </a:scene3d>
          <a:sp3d extrusionH="76200" contourW="12700">
            <a:bevelT/>
            <a:extrusionClr>
              <a:schemeClr val="accent2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kumimoji="1" lang="pl-PL" altLang="ko-KR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굴림" pitchFamily="34" charset="-127"/>
              </a:rPr>
              <a:t>         </a:t>
            </a:r>
            <a:r>
              <a:rPr kumimoji="1" lang="pl-PL" altLang="ko-KR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Branżowa Szkoła Zawodowa        </a:t>
            </a:r>
            <a:br>
              <a:rPr kumimoji="1" lang="pl-PL" altLang="ko-KR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</a:br>
            <a:r>
              <a:rPr kumimoji="1" lang="pl-PL" altLang="ko-KR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I Stopnia</a:t>
            </a:r>
            <a:endParaRPr kumimoji="1" lang="pl-PL" altLang="ko-KR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9" name="Obraz 8" descr="zstia logo - Kop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702" y="391487"/>
            <a:ext cx="1099839" cy="540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 27"/>
          <p:cNvGraphicFramePr/>
          <p:nvPr/>
        </p:nvGraphicFramePr>
        <p:xfrm>
          <a:off x="393794" y="1484784"/>
          <a:ext cx="875020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4000496" y="2071678"/>
          <a:ext cx="4714908" cy="458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" name="Picture 10" descr="E:\z1\3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1628800"/>
            <a:ext cx="2477841" cy="2016224"/>
          </a:xfrm>
          <a:prstGeom prst="roundRect">
            <a:avLst>
              <a:gd name="adj" fmla="val 8594"/>
            </a:avLst>
          </a:prstGeom>
          <a:solidFill>
            <a:srgbClr val="99CCFF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9512" y="116632"/>
            <a:ext cx="8856984" cy="126876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pl-PL" altLang="ko-KR" sz="3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Branżowa Szkoła Zawodowa </a:t>
            </a:r>
            <a:br>
              <a:rPr lang="pl-PL" altLang="ko-KR" sz="3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pl-PL" altLang="ko-KR" sz="3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I Stopnia w Lesku</a:t>
            </a:r>
          </a:p>
        </p:txBody>
      </p:sp>
      <p:pic>
        <p:nvPicPr>
          <p:cNvPr id="11268" name="Picture 13" descr="C:\FINAL\logobeztla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476250"/>
            <a:ext cx="12382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4214813" y="1643063"/>
            <a:ext cx="4500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rgbClr val="7030A0"/>
                </a:solidFill>
              </a:rPr>
              <a:t>KIERUNKI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Graphic spid="12" grpId="0">
        <p:bldAsOne/>
      </p:bldGraphic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96875" y="1285875"/>
            <a:ext cx="8501063" cy="928688"/>
            <a:chOff x="350" y="992"/>
            <a:chExt cx="5154" cy="552"/>
          </a:xfrm>
        </p:grpSpPr>
        <p:pic>
          <p:nvPicPr>
            <p:cNvPr id="2055" name="Picture 45" descr="반투명_글자판"/>
            <p:cNvPicPr>
              <a:picLocks noChangeAspect="1" noChangeArrowheads="1"/>
            </p:cNvPicPr>
            <p:nvPr/>
          </p:nvPicPr>
          <p:blipFill>
            <a:blip r:embed="rId2" cstate="print">
              <a:lum bright="60000"/>
            </a:blip>
            <a:srcRect/>
            <a:stretch>
              <a:fillRect/>
            </a:stretch>
          </p:blipFill>
          <p:spPr bwMode="auto">
            <a:xfrm>
              <a:off x="350" y="992"/>
              <a:ext cx="5154" cy="552"/>
            </a:xfrm>
            <a:prstGeom prst="roundRect">
              <a:avLst>
                <a:gd name="adj" fmla="val 11111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350" y="992"/>
              <a:ext cx="5114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marL="274638" indent="-274638" algn="ctr">
                <a:lnSpc>
                  <a:spcPct val="90000"/>
                </a:lnSpc>
                <a:defRPr/>
              </a:pPr>
              <a:r>
                <a:rPr lang="pl-PL" sz="2800" b="1" dirty="0">
                  <a:solidFill>
                    <a:schemeClr val="tx2"/>
                  </a:solidFill>
                </a:rPr>
                <a:t>Praktyczna nauka zawodu odbywa się </a:t>
              </a:r>
              <a:br>
                <a:rPr lang="pl-PL" sz="2800" b="1" dirty="0">
                  <a:solidFill>
                    <a:schemeClr val="tx2"/>
                  </a:solidFill>
                </a:rPr>
              </a:br>
              <a:r>
                <a:rPr lang="pl-PL" sz="2800" b="1" dirty="0">
                  <a:solidFill>
                    <a:schemeClr val="tx2"/>
                  </a:solidFill>
                </a:rPr>
                <a:t>na warsztatach szkolnych</a:t>
              </a:r>
            </a:p>
          </p:txBody>
        </p:sp>
      </p:grpSp>
      <p:graphicFrame>
        <p:nvGraphicFramePr>
          <p:cNvPr id="28" name="Diagram 27"/>
          <p:cNvGraphicFramePr/>
          <p:nvPr/>
        </p:nvGraphicFramePr>
        <p:xfrm>
          <a:off x="179512" y="2348880"/>
          <a:ext cx="867819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3857620" y="2928934"/>
          <a:ext cx="4000528" cy="415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7" name="Picture 10" descr="E:\z1\3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160240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95536" y="188640"/>
            <a:ext cx="8424936" cy="109722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scene3d>
            <a:camera prst="orthographicFront"/>
            <a:lightRig rig="glow" dir="tl">
              <a:rot lat="0" lon="0" rev="5400000"/>
            </a:lightRig>
          </a:scene3d>
          <a:sp3d extrusionH="76200" contourW="12700">
            <a:bevelT/>
            <a:extrusionClr>
              <a:schemeClr val="accent2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kumimoji="1" lang="pl-PL" altLang="ko-KR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굴림" pitchFamily="34" charset="-127"/>
              </a:rPr>
              <a:t>         </a:t>
            </a:r>
            <a:r>
              <a:rPr kumimoji="1" lang="pl-PL" altLang="ko-KR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Branżowa Szkoła Zawodowa </a:t>
            </a:r>
            <a:br>
              <a:rPr kumimoji="1" lang="pl-PL" altLang="ko-KR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</a:br>
            <a:r>
              <a:rPr kumimoji="1" lang="pl-PL" altLang="ko-KR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I Stopnia</a:t>
            </a:r>
          </a:p>
        </p:txBody>
      </p:sp>
      <p:pic>
        <p:nvPicPr>
          <p:cNvPr id="9" name="Obraz 8" descr="zstia logo - Kopia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764704"/>
            <a:ext cx="1173162" cy="5461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4000500" y="2428875"/>
            <a:ext cx="400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rgbClr val="7030A0"/>
                </a:solidFill>
              </a:rPr>
              <a:t>KIERUNKI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Graphic spid="12" grpId="0">
        <p:bldAsOne/>
      </p:bldGraphic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96875" y="1500188"/>
            <a:ext cx="8501063" cy="4786312"/>
            <a:chOff x="350" y="992"/>
            <a:chExt cx="5154" cy="552"/>
          </a:xfrm>
        </p:grpSpPr>
        <p:pic>
          <p:nvPicPr>
            <p:cNvPr id="2055" name="Picture 45" descr="반투명_글자판"/>
            <p:cNvPicPr>
              <a:picLocks noChangeAspect="1" noChangeArrowheads="1"/>
            </p:cNvPicPr>
            <p:nvPr/>
          </p:nvPicPr>
          <p:blipFill>
            <a:blip r:embed="rId2" cstate="print">
              <a:lum bright="60000"/>
            </a:blip>
            <a:srcRect/>
            <a:stretch>
              <a:fillRect/>
            </a:stretch>
          </p:blipFill>
          <p:spPr bwMode="auto">
            <a:xfrm>
              <a:off x="350" y="992"/>
              <a:ext cx="5154" cy="552"/>
            </a:xfrm>
            <a:prstGeom prst="roundRect">
              <a:avLst>
                <a:gd name="adj" fmla="val 11111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350" y="1041"/>
              <a:ext cx="511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marL="274638" indent="-274638" algn="ctr">
                <a:lnSpc>
                  <a:spcPct val="90000"/>
                </a:lnSpc>
                <a:defRPr/>
              </a:pPr>
              <a:r>
                <a:rPr lang="pl-PL" sz="2800" b="1" dirty="0">
                  <a:solidFill>
                    <a:schemeClr val="tx2"/>
                  </a:solidFill>
                </a:rPr>
                <a:t> Po nauce w Branżowej Szkole I Stopnia będzie możliwość kontynuowania nauki w 2 letniej Branżowej Szkole II Stopnia. </a:t>
              </a:r>
            </a:p>
            <a:p>
              <a:pPr marL="274638" indent="-274638" algn="ctr">
                <a:lnSpc>
                  <a:spcPct val="90000"/>
                </a:lnSpc>
                <a:defRPr/>
              </a:pPr>
              <a:r>
                <a:rPr lang="pl-PL" sz="2800" b="1" dirty="0">
                  <a:solidFill>
                    <a:schemeClr val="tx2"/>
                  </a:solidFill>
                </a:rPr>
                <a:t>Szkoła Branżowa II Stopnia umożliwia uzyskanie drugiej kwalifikacji zawodowej, wykształcenia średniego branżowego oraz dyplomu Technika. Absolwenci będą również zdawać egzamin dojrzałości, który umożliwi kontynuowanie nauki na studiach wyższych. </a:t>
              </a:r>
            </a:p>
          </p:txBody>
        </p:sp>
      </p:grp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95536" y="188640"/>
            <a:ext cx="8424936" cy="108012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scene3d>
            <a:camera prst="orthographicFront"/>
            <a:lightRig rig="glow" dir="tl">
              <a:rot lat="0" lon="0" rev="5400000"/>
            </a:lightRig>
          </a:scene3d>
          <a:sp3d extrusionH="76200" contourW="12700">
            <a:bevelT/>
            <a:extrusionClr>
              <a:schemeClr val="accent2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kumimoji="1" lang="pl-PL" altLang="ko-KR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굴림" pitchFamily="34" charset="-127"/>
              </a:rPr>
              <a:t>         </a:t>
            </a:r>
            <a:r>
              <a:rPr kumimoji="1" lang="pl-PL" altLang="ko-KR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Branżowa Szkoła Zawodowa </a:t>
            </a:r>
            <a:br>
              <a:rPr kumimoji="1" lang="pl-PL" altLang="ko-KR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</a:br>
            <a:r>
              <a:rPr kumimoji="1" lang="pl-PL" altLang="ko-KR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II Stopnia</a:t>
            </a:r>
          </a:p>
        </p:txBody>
      </p:sp>
      <p:pic>
        <p:nvPicPr>
          <p:cNvPr id="9" name="Obraz 8" descr="zstia logo - Kop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836712"/>
            <a:ext cx="1173162" cy="5461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 descr="C:\Documents and Settings\bibliotekarz\Pulpit\Zdjęcia\zdięcia 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700808"/>
            <a:ext cx="2861513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36" name="Obraz 5" descr="E:\z1\zdięcia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610771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5" descr="반투명_글자판"/>
          <p:cNvPicPr>
            <a:picLocks noChangeAspect="1" noChangeArrowheads="1"/>
          </p:cNvPicPr>
          <p:nvPr/>
        </p:nvPicPr>
        <p:blipFill>
          <a:blip r:embed="rId4" cstate="print">
            <a:lum bright="60000"/>
          </a:blip>
          <a:srcRect/>
          <a:stretch>
            <a:fillRect/>
          </a:stretch>
        </p:blipFill>
        <p:spPr bwMode="auto">
          <a:xfrm>
            <a:off x="251520" y="260648"/>
            <a:ext cx="8784976" cy="1071570"/>
          </a:xfrm>
          <a:prstGeom prst="roundRect">
            <a:avLst>
              <a:gd name="adj" fmla="val 1111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755650" y="333375"/>
            <a:ext cx="72739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cs typeface="Times New Roman" pitchFamily="18" charset="0"/>
              </a:rPr>
              <a:t>Praktyki montera zabudowy i robót wykończeniowych w budownictwie</a:t>
            </a:r>
          </a:p>
        </p:txBody>
      </p:sp>
      <p:pic>
        <p:nvPicPr>
          <p:cNvPr id="8" name="Obraz 7" descr="zstia logo - Kopi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836712"/>
            <a:ext cx="1236663" cy="57626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4" name="Picture 2" descr="http://zstia.projekty.aplan.media.pl/pubs/gallery/05b82000918bb378c0ce9ba3883cf929/cache/crop_194x134_d214da9f1340ec0bdfd5d090161ec8a8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645024"/>
            <a:ext cx="2664296" cy="1840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38" name="Picture 6" descr="http://zstia.projekty.aplan.media.pl/pubs/gallery/05b82000918bb378c0ce9ba3883cf929/cache/crop_194x134_4f1c81e75ac4f74259cd8024a53e1405.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645024"/>
            <a:ext cx="2880320" cy="1803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3" name="Picture 1" descr="F:\mini\IMG_016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4536" y="3645024"/>
            <a:ext cx="240026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4" name="Picture 2" descr="F:\mini\IMG_016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25245" y="1700808"/>
            <a:ext cx="230425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2"/>
          <p:cNvGrpSpPr>
            <a:grpSpLocks/>
          </p:cNvGrpSpPr>
          <p:nvPr/>
        </p:nvGrpSpPr>
        <p:grpSpPr bwMode="auto">
          <a:xfrm>
            <a:off x="107504" y="116632"/>
            <a:ext cx="8857108" cy="954087"/>
            <a:chOff x="179512" y="188640"/>
            <a:chExt cx="7632848" cy="954087"/>
          </a:xfrm>
          <a:solidFill>
            <a:srgbClr val="CCECFF"/>
          </a:solidFill>
        </p:grpSpPr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179512" y="188640"/>
              <a:ext cx="7632848" cy="954087"/>
            </a:xfrm>
            <a:prstGeom prst="roundRect">
              <a:avLst>
                <a:gd name="adj" fmla="val 22278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latinLnBrk="1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endParaRPr kumimoji="1" lang="pl-PL" sz="2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굴림" pitchFamily="34" charset="-127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79512" y="188640"/>
              <a:ext cx="7632848" cy="88265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defRPr/>
              </a:pPr>
              <a:endParaRPr lang="en-US" altLang="ko-K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굴림" pitchFamily="34" charset="-127"/>
              </a:endParaRPr>
            </a:p>
          </p:txBody>
        </p:sp>
      </p:grp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395288" y="188913"/>
            <a:ext cx="7705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l-PL" altLang="ko-KR" sz="5400" b="1" dirty="0">
                <a:solidFill>
                  <a:srgbClr val="3C523D"/>
                </a:solidFill>
                <a:latin typeface="Bookman Old Style" pitchFamily="18" charset="0"/>
              </a:rPr>
              <a:t>Nie tylko nauka </a:t>
            </a:r>
            <a:endParaRPr lang="en-US" altLang="ko-KR" sz="5400" b="1" dirty="0">
              <a:solidFill>
                <a:srgbClr val="222E23"/>
              </a:solidFill>
              <a:latin typeface="Bookman Old Style" pitchFamily="18" charset="0"/>
              <a:ea typeface="굴림" pitchFamily="34" charset="-127"/>
            </a:endParaRPr>
          </a:p>
        </p:txBody>
      </p:sp>
      <p:sp>
        <p:nvSpPr>
          <p:cNvPr id="28676" name="AutoShape 2" descr="Znalezione obrazy dla zapytania technikum zstia le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61448" name="Picture 8" descr="http://esanok.pl/wp-content/uploads/IMG_93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362" y="1484784"/>
            <a:ext cx="260095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54" name="Picture 14" descr="http://esanok.pl/wp-content/uploads/DSC_00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0192" y="4005848"/>
            <a:ext cx="2685512" cy="230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C:\FINAL\logobeztl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692696"/>
            <a:ext cx="11017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http://szkola.projekty.aplan.media.pl/pubs/gallery/719fd8aa378f11cdea2b95979f4cdd4d/cache/crop_x600_0299cb2f3167dc2c5da6445e7c6460d1.JP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298197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20" name="Picture 4" descr="http://szkola.projekty.aplan.media.pl/pubs/gallery/99cc95cc4f27203f65b6ee30cdc6a84a/cache/crop_x600_d0b78a80cffa80d5ee25e5da50d3b3c2.JP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31840" y="3974204"/>
            <a:ext cx="2962614" cy="2335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22" name="Picture 6" descr="http://szkola.projekty.aplan.media.pl/pubs/gallery/bb65fe471e01c1f9ee6f280773508770/cache/crop_x600_232446a327f6d7d16fdc25583259bc4a.JP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4005064"/>
            <a:ext cx="2784309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24" name="Picture 8" descr="http://szkola.projekty.aplan.media.pl/pubs/gallery/05f031a2ab8bdb74367edb9c3de831e4/cache/crop_x600_19f7fd5f2ff3c5a186285a15cf63dea9.jpg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412776"/>
            <a:ext cx="281108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AutoShape 3"/>
          <p:cNvSpPr>
            <a:spLocks noChangeArrowheads="1"/>
          </p:cNvSpPr>
          <p:nvPr/>
        </p:nvSpPr>
        <p:spPr bwMode="auto">
          <a:xfrm>
            <a:off x="179512" y="116632"/>
            <a:ext cx="8820472" cy="908720"/>
          </a:xfrm>
          <a:prstGeom prst="roundRect">
            <a:avLst>
              <a:gd name="adj" fmla="val 22278"/>
            </a:avLst>
          </a:prstGeom>
          <a:solidFill>
            <a:schemeClr val="accent5"/>
          </a:solidFill>
          <a:ln w="38100" cmpd="dbl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>
              <a:defRPr/>
            </a:pPr>
            <a:r>
              <a:rPr lang="pl-PL" altLang="ko-KR" sz="2400" b="1" dirty="0">
                <a:solidFill>
                  <a:srgbClr val="3C523D"/>
                </a:solidFill>
                <a:latin typeface="Bookman Old Style" pitchFamily="18" charset="0"/>
              </a:rPr>
              <a:t>     </a:t>
            </a:r>
            <a:r>
              <a:rPr lang="pl-PL" altLang="ko-KR" sz="3200" b="1" dirty="0">
                <a:solidFill>
                  <a:srgbClr val="3C523D"/>
                </a:solidFill>
                <a:cs typeface="Times New Roman" pitchFamily="18" charset="0"/>
              </a:rPr>
              <a:t>Zespół Szkół Technicznych i Artystycznych</a:t>
            </a:r>
          </a:p>
          <a:p>
            <a:pPr algn="ctr">
              <a:defRPr/>
            </a:pPr>
            <a:r>
              <a:rPr lang="pl-PL" altLang="ko-KR" sz="3200" b="1" dirty="0">
                <a:solidFill>
                  <a:srgbClr val="3C523D"/>
                </a:solidFill>
                <a:cs typeface="Times New Roman" pitchFamily="18" charset="0"/>
              </a:rPr>
              <a:t>w Lesku</a:t>
            </a:r>
            <a:endParaRPr lang="en-US" altLang="ko-KR" sz="3200" b="1" dirty="0">
              <a:solidFill>
                <a:srgbClr val="222E23"/>
              </a:solidFill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2057" name="Picture 9" descr="DSCF07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27384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005263"/>
            <a:ext cx="342265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397986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13" descr="C:\FINAL\logobeztl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7" y="548680"/>
            <a:ext cx="9361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Obraz 7" descr="18175936_1852093125042634_1803495145_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1125538"/>
            <a:ext cx="26384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Obraz 9" descr="20161117_095332 — kopia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268413"/>
            <a:ext cx="30480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3"/>
          <p:cNvSpPr>
            <a:spLocks noChangeArrowheads="1"/>
          </p:cNvSpPr>
          <p:nvPr/>
        </p:nvSpPr>
        <p:spPr bwMode="auto">
          <a:xfrm>
            <a:off x="323850" y="1268413"/>
            <a:ext cx="8567738" cy="5405437"/>
          </a:xfrm>
          <a:prstGeom prst="roundRect">
            <a:avLst>
              <a:gd name="adj" fmla="val 22278"/>
            </a:avLst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kumimoji="1" lang="pl-PL" sz="2400" b="1" dirty="0">
              <a:solidFill>
                <a:schemeClr val="accent3">
                  <a:lumMod val="95000"/>
                </a:schemeClr>
              </a:solidFill>
              <a:ea typeface="굴림" pitchFamily="34" charset="-127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611188" y="1628775"/>
            <a:ext cx="75612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pl-PL" altLang="ko-KR" sz="20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defRPr/>
            </a:pPr>
            <a:endParaRPr lang="pl-PL" altLang="ko-KR" sz="20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 algn="ctr">
              <a:buFontTx/>
              <a:buChar char="•"/>
              <a:defRPr/>
            </a:pPr>
            <a:endParaRPr lang="en-US" altLang="ko-KR" dirty="0">
              <a:latin typeface="Arial" charset="0"/>
              <a:ea typeface="굴림" pitchFamily="34" charset="-127"/>
            </a:endParaRPr>
          </a:p>
        </p:txBody>
      </p:sp>
      <p:pic>
        <p:nvPicPr>
          <p:cNvPr id="8199" name="Picture 17" descr="3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51920" y="2392194"/>
            <a:ext cx="2703974" cy="1890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388" y="116632"/>
            <a:ext cx="8857108" cy="108012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pl-PL" altLang="ko-KR" sz="3200" b="1" dirty="0">
                <a:solidFill>
                  <a:srgbClr val="3C523D"/>
                </a:solidFill>
                <a:cs typeface="Times New Roman" pitchFamily="18" charset="0"/>
              </a:rPr>
              <a:t>      Zespół Szkół Technicznych i Artystycznych </a:t>
            </a:r>
          </a:p>
          <a:p>
            <a:pPr algn="ctr">
              <a:defRPr/>
            </a:pPr>
            <a:r>
              <a:rPr lang="pl-PL" altLang="ko-KR" sz="3200" b="1" dirty="0">
                <a:solidFill>
                  <a:srgbClr val="3C523D"/>
                </a:solidFill>
                <a:cs typeface="Times New Roman" pitchFamily="18" charset="0"/>
              </a:rPr>
              <a:t>w Lesku</a:t>
            </a:r>
            <a:endParaRPr lang="en-US" altLang="ko-KR" sz="3200" b="1" dirty="0">
              <a:solidFill>
                <a:srgbClr val="222E23"/>
              </a:solidFill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11" name="Picture 13" descr="C:\FINAL\logobeztl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764704"/>
            <a:ext cx="10080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611188" y="1412875"/>
            <a:ext cx="61214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pl-PL" altLang="ko-KR" sz="2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Uczniowie mogą uczestniczyć w wielu </a:t>
            </a:r>
            <a:br>
              <a:rPr lang="pl-PL" altLang="ko-KR" sz="2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pl-PL" altLang="ko-KR" sz="2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zajęciach rozwijających z:</a:t>
            </a:r>
          </a:p>
          <a:p>
            <a:pPr marL="342900" indent="-342900" algn="ctr">
              <a:defRPr/>
            </a:pPr>
            <a:endParaRPr lang="pl-PL" altLang="ko-KR" sz="24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pl-PL" altLang="ko-KR" sz="24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pl-PL" altLang="ko-KR" sz="2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matematyki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pl-PL" altLang="ko-KR" sz="2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języka polskiego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pl-PL" altLang="ko-KR" sz="2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języka angielskiego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pl-PL" altLang="ko-KR" sz="2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języka niemieckiego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pl-PL" altLang="ko-KR" sz="2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oraz w kołach zainteresowań</a:t>
            </a:r>
          </a:p>
        </p:txBody>
      </p:sp>
      <p:pic>
        <p:nvPicPr>
          <p:cNvPr id="13" name="Obraz 12" descr="20161221_122644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365104"/>
            <a:ext cx="2657098" cy="1928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Obraz 13" descr="g. polaski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772816"/>
            <a:ext cx="1908831" cy="253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3"/>
          <p:cNvSpPr>
            <a:spLocks noChangeArrowheads="1"/>
          </p:cNvSpPr>
          <p:nvPr/>
        </p:nvSpPr>
        <p:spPr bwMode="auto">
          <a:xfrm>
            <a:off x="323850" y="1268413"/>
            <a:ext cx="8567738" cy="5405437"/>
          </a:xfrm>
          <a:prstGeom prst="roundRect">
            <a:avLst>
              <a:gd name="adj" fmla="val 22278"/>
            </a:avLst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kumimoji="1" lang="pl-PL" sz="2400" b="1" dirty="0">
              <a:solidFill>
                <a:schemeClr val="accent3">
                  <a:lumMod val="95000"/>
                </a:schemeClr>
              </a:solidFill>
              <a:ea typeface="굴림" pitchFamily="34" charset="-127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611188" y="1628775"/>
            <a:ext cx="75612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pl-PL" altLang="ko-KR" sz="20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defRPr/>
            </a:pPr>
            <a:endParaRPr lang="pl-PL" altLang="ko-KR" sz="20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 algn="ctr">
              <a:buFontTx/>
              <a:buChar char="•"/>
              <a:defRPr/>
            </a:pPr>
            <a:endParaRPr lang="en-US" altLang="ko-KR" dirty="0">
              <a:latin typeface="Arial" charset="0"/>
              <a:ea typeface="굴림" pitchFamily="34" charset="-127"/>
            </a:endParaRPr>
          </a:p>
        </p:txBody>
      </p:sp>
      <p:pic>
        <p:nvPicPr>
          <p:cNvPr id="8199" name="Picture 17" descr="3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72200" y="3933056"/>
            <a:ext cx="2363502" cy="172819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388" y="116632"/>
            <a:ext cx="8857108" cy="108012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pl-PL" altLang="ko-KR" sz="2400" b="1" dirty="0">
                <a:solidFill>
                  <a:srgbClr val="3C523D"/>
                </a:solidFill>
                <a:latin typeface="Bookman Old Style" pitchFamily="18" charset="0"/>
              </a:rPr>
              <a:t>      </a:t>
            </a:r>
            <a:r>
              <a:rPr lang="pl-PL" altLang="ko-KR" sz="3200" b="1" dirty="0">
                <a:solidFill>
                  <a:srgbClr val="3C523D"/>
                </a:solidFill>
                <a:cs typeface="Times New Roman" pitchFamily="18" charset="0"/>
              </a:rPr>
              <a:t>Zespół Szkół Technicznych i Artystycznych </a:t>
            </a:r>
          </a:p>
          <a:p>
            <a:pPr algn="ctr">
              <a:defRPr/>
            </a:pPr>
            <a:r>
              <a:rPr lang="pl-PL" altLang="ko-KR" sz="3200" b="1" dirty="0">
                <a:solidFill>
                  <a:srgbClr val="3C523D"/>
                </a:solidFill>
                <a:cs typeface="Times New Roman" pitchFamily="18" charset="0"/>
              </a:rPr>
              <a:t>w Lesku</a:t>
            </a:r>
            <a:endParaRPr lang="en-US" altLang="ko-KR" sz="3200" b="1" dirty="0">
              <a:solidFill>
                <a:srgbClr val="222E23"/>
              </a:solidFill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11" name="Picture 13" descr="C:\FINAL\logobeztl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764704"/>
            <a:ext cx="108007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1116013" y="1412875"/>
            <a:ext cx="51847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ko-KR" sz="2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Uczniowie mogą uczestniczyć w wielu </a:t>
            </a:r>
            <a:br>
              <a:rPr lang="pl-PL" altLang="ko-KR" sz="2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pl-PL" altLang="ko-KR" sz="2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zajęciach sportowych</a:t>
            </a:r>
            <a:endParaRPr lang="pl-PL" sz="2000" dirty="0">
              <a:cs typeface="Arial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39750" y="2349500"/>
            <a:ext cx="3240088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l-PL" altLang="ko-KR" sz="2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Koszykówka</a:t>
            </a:r>
          </a:p>
          <a:p>
            <a:pPr marL="342900" indent="-342900">
              <a:defRPr/>
            </a:pPr>
            <a:endParaRPr lang="pl-PL" altLang="ko-KR" sz="12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pl-PL" altLang="ko-KR" sz="2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Siatkówka</a:t>
            </a:r>
          </a:p>
          <a:p>
            <a:pPr marL="342900" indent="-342900">
              <a:defRPr/>
            </a:pPr>
            <a:endParaRPr lang="pl-PL" altLang="ko-KR" sz="12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pl-PL" altLang="ko-KR" sz="2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Tenis stołowy</a:t>
            </a:r>
          </a:p>
          <a:p>
            <a:pPr marL="342900" indent="-342900">
              <a:defRPr/>
            </a:pPr>
            <a:endParaRPr lang="pl-PL" altLang="ko-KR" sz="12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pl-PL" altLang="ko-KR" sz="2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Badminton</a:t>
            </a:r>
          </a:p>
          <a:p>
            <a:pPr marL="342900" indent="-342900">
              <a:defRPr/>
            </a:pPr>
            <a:endParaRPr lang="pl-PL" altLang="ko-KR" sz="12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pl-PL" altLang="ko-KR" sz="2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Strzelectwo </a:t>
            </a:r>
          </a:p>
          <a:p>
            <a:pPr marL="342900" indent="-342900">
              <a:defRPr/>
            </a:pPr>
            <a:r>
              <a:rPr lang="pl-PL" altLang="ko-KR" sz="2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z broni pneumatycznej</a:t>
            </a:r>
          </a:p>
        </p:txBody>
      </p:sp>
      <p:pic>
        <p:nvPicPr>
          <p:cNvPr id="13" name="Obraz 12" descr="crop_x600_b05dfb64722e4eeb0df0f2a957a6554d.JP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844824"/>
            <a:ext cx="2336556" cy="175023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 descr="crop_x600_4d8690b4a728601670346264c506dc94.JP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437112"/>
            <a:ext cx="2410486" cy="165618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az 15" descr="crop_x600_b05dfb64722e4eeb0df0f2a957a6554d.JPG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348880"/>
            <a:ext cx="2360801" cy="1772816"/>
          </a:xfrm>
          <a:prstGeom prst="round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1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-324544" y="274638"/>
            <a:ext cx="8229600" cy="1143000"/>
          </a:xfrm>
        </p:spPr>
        <p:txBody>
          <a:bodyPr/>
          <a:lstStyle/>
          <a:p>
            <a:r>
              <a:rPr lang="pl-PL" altLang="pl-PL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Jesteśmy dumni z …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592533" y="1340768"/>
          <a:ext cx="7283152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3" descr="C:\FINAL\logobeztl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08007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15015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944529455"/>
              </p:ext>
            </p:extLst>
          </p:nvPr>
        </p:nvGraphicFramePr>
        <p:xfrm>
          <a:off x="214282" y="2276872"/>
          <a:ext cx="875020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536" y="116632"/>
            <a:ext cx="8641115" cy="947394"/>
            <a:chOff x="-3122" y="28"/>
            <a:chExt cx="9582" cy="572"/>
          </a:xfrm>
          <a:solidFill>
            <a:srgbClr val="99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91" y="119"/>
              <a:ext cx="4513" cy="411"/>
            </a:xfrm>
            <a:prstGeom prst="roundRect">
              <a:avLst>
                <a:gd name="adj" fmla="val 22278"/>
              </a:avLst>
            </a:prstGeom>
            <a:grpFill/>
            <a:ln>
              <a:solidFill>
                <a:srgbClr val="99CCFF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latinLnBrk="1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endParaRPr kumimoji="1" lang="pl-PL" sz="2400" b="1">
                <a:latin typeface="Arial" charset="0"/>
                <a:ea typeface="굴림" pitchFamily="34" charset="-127"/>
                <a:cs typeface="Arial" charset="0"/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-3122" y="28"/>
              <a:ext cx="9582" cy="572"/>
            </a:xfrm>
            <a:prstGeom prst="rect">
              <a:avLst/>
            </a:prstGeom>
            <a:grpFill/>
            <a:ln>
              <a:solidFill>
                <a:srgbClr val="99CCFF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just">
                <a:defRPr/>
              </a:pPr>
              <a:r>
                <a:rPr lang="pl-PL" altLang="ko-KR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Bookman Old Style" pitchFamily="18" charset="0"/>
                  <a:cs typeface="Arial" charset="0"/>
                </a:rPr>
                <a:t>  Zespół Szkół Technicznych i Artystycznych w Lesku</a:t>
              </a:r>
            </a:p>
            <a:p>
              <a:pPr algn="ctr">
                <a:defRPr/>
              </a:pPr>
              <a:r>
                <a:rPr lang="pl-PL" altLang="ko-KR" sz="20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Bookman Old Style" pitchFamily="18" charset="0"/>
                  <a:cs typeface="Arial" charset="0"/>
                </a:rPr>
                <a:t>www</a:t>
              </a:r>
              <a:r>
                <a:rPr lang="pl-PL" altLang="ko-KR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Bookman Old Style" pitchFamily="18" charset="0"/>
                  <a:cs typeface="Arial" charset="0"/>
                </a:rPr>
                <a:t>:   </a:t>
              </a:r>
              <a:r>
                <a:rPr lang="pl-PL" altLang="ko-KR" sz="20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Bookman Old Style" pitchFamily="18" charset="0"/>
                  <a:cs typeface="Arial" charset="0"/>
                </a:rPr>
                <a:t>zstia.lesko.pl</a:t>
              </a:r>
              <a:endParaRPr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굴림" pitchFamily="34" charset="-127"/>
                <a:cs typeface="Arial" charset="0"/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46633105"/>
              </p:ext>
            </p:extLst>
          </p:nvPr>
        </p:nvGraphicFramePr>
        <p:xfrm>
          <a:off x="3851920" y="2060848"/>
          <a:ext cx="48965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43" name="Picture 13" descr="C:\FINAL\logobeztla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8787" y="188640"/>
            <a:ext cx="88570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1115616" y="1124744"/>
            <a:ext cx="7642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2800" b="1" cap="small" dirty="0">
                <a:solidFill>
                  <a:srgbClr val="000099"/>
                </a:solidFill>
                <a:cs typeface="Times New Roman" pitchFamily="18" charset="0"/>
              </a:rPr>
              <a:t>W roku szkolnym 2021/2022 proponujemy następujące kierunki kształcenia</a:t>
            </a:r>
            <a:endParaRPr lang="pl-PL" sz="2800" cap="small" dirty="0">
              <a:solidFill>
                <a:srgbClr val="000099"/>
              </a:solidFill>
            </a:endParaRPr>
          </a:p>
        </p:txBody>
      </p:sp>
      <p:pic>
        <p:nvPicPr>
          <p:cNvPr id="1026" name="Picture 2" descr="https://zstia.lesko.pl/zst_wp/wp-content/uploads/2020/09/plastyk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02" y="2220068"/>
            <a:ext cx="2845938" cy="1496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Graphic spid="10" grpId="0">
        <p:bldAsOne/>
      </p:bldGraphic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2844" y="142852"/>
            <a:ext cx="8857108" cy="106561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pl-PL" altLang="ko-KR" sz="3200" b="1" dirty="0">
                <a:solidFill>
                  <a:srgbClr val="3C523D"/>
                </a:solidFill>
                <a:cs typeface="Times New Roman" pitchFamily="18" charset="0"/>
              </a:rPr>
              <a:t>       Zespół Szkół Technicznych i Artystycznych </a:t>
            </a:r>
          </a:p>
          <a:p>
            <a:pPr algn="ctr">
              <a:defRPr/>
            </a:pPr>
            <a:r>
              <a:rPr lang="pl-PL" altLang="ko-KR" sz="3200" b="1" dirty="0">
                <a:solidFill>
                  <a:srgbClr val="3C523D"/>
                </a:solidFill>
                <a:cs typeface="Times New Roman" pitchFamily="18" charset="0"/>
              </a:rPr>
              <a:t>w Lesku</a:t>
            </a:r>
            <a:endParaRPr lang="en-US" altLang="ko-KR" sz="3200" b="1" dirty="0">
              <a:solidFill>
                <a:srgbClr val="222E23"/>
              </a:solidFill>
              <a:ea typeface="굴림" pitchFamily="34" charset="-127"/>
              <a:cs typeface="Times New Roman" pitchFamily="18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85720" y="1214422"/>
          <a:ext cx="864399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9" name="Picture 13" descr="C:\FINAL\logobeztl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0688"/>
            <a:ext cx="9382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AutoShape 2" descr="data:image/jpeg;base64,/9j/4AAQSkZJRgABAQAAAQABAAD/2wCEAAkGBxIQDxAQEBAVEBAQDw8QDxIRFhEPEQ8XFRQWFhcRFhUYKCggGSYxHBYULTEiJSsrMC4vGB8zODMsNygtLisBCgoKDg0OGxAQGzckICYuLC0sLC4uNywsLCwsLCwsLDQsLCwsLCwsLCwsLCwsLCwsLCwsLCwsLCwsLCwsLCwsLP/AABEIAJABXgMBEQACEQEDEQH/xAAbAAEAAgMBAQAAAAAAAAAAAAAABAYBBQcDAv/EADsQAAEDAgIIAgcIAgIDAAAAAAEAAgMEEQUSBhchMUFUktETUSI0YXFzgbIHFCMyQpGhsVJiFcFDcuH/xAAbAQEAAgMBAQAAAAAAAAAAAAAAAwQCBQYBB//EADERAQACAQIEAwgCAgMBAQAAAAABAgMEERIVIVIFEzEiM0FRYnGBkRQ0I2EyobHBQv/aAAwDAQACEQMRAD8A7igICAgICAgICAgICAgICAgICAgICAgICAgICAgICAgICAgICAgICAgICAgICAgICAgICAgICAgICAgICAgICAgICAgICAgICAgICAgICAgICAgICAgICAgICAgICAgICAgICAgICAgICAgICAgICAgICAgICAgICAgICAgICAgICAgICAgICAgICAgICAgICAgwvBQqzT6SOWSMU7CGSPYDmdtyki+5bjH4ZW1Ynic9l8atS814Y6f7eOsWTl2dbuyz5VXuY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JOXZ1u7Jyqvcc9v2R+1u0ZxY1dOJnMDCXvblBJHom29azU4fJycDc6LUzqMXHMbNsoFsQEBAQEBAQEBAQEBAQEBAQcQxf1mf40v1ldVp/dV+zg9V7633RFMgEBAQEBAQEBAQEBAQEBAQEBAQEBAQEBAQdT+zv1BvxZfqXO+I+/l1/g/9aPys6otoICAgICAgICAgIMXR5uyj0QRqmuZGQHOsTw3n3qnqNfgwTte3VJTFa/o92uuLg3B3K1W0WiJiWExsysnjiOL+sz/ABpfrK6rT+6r9nB6r31vuiKZAICAgICAgICDK8/0ML0EBAQEBAQEBAQEBAQEBB1P7O/UG/Fl+pc74j7+XX+D/wBaPys6otoICAgICAgwXW2lBRdJdPQwuipAHuFw6U7WA/6j9Xv3e9VsmfbpCrk1G3SqVobpgKi0FQQ2fc12xrZvluB9n7LLHl36SzxZuLpPqt7nAAk7ABck8FPHVNMxEby5VjOk8jq77xA6zY/w4/Jzb7bjjc/9LoMGirGHgvHr1clqfEbzqeOk9I6Q6Do5jjKyHO0FrmkNkaf0m3A8QtNqdPOC3DLo9Hq66mnFH5MWxTJdjPz8T/j/APVzPivi3k/4sX/L5/JtcGn4/alX3OJNybk7yeK5G95vO9urYxER0husC8UcPwj57Lf+q6fwP+VHrHsf7/8AijquCfT1btdMpOI4v6zP8aX6yuq0/uq/Zweq99b7oimQLdoNSRPjq5JYmy+E1rmhwB3BxI9m5avxC962rFZ23bvwrFjml7WjfZ6VFLS1tBNVQwCmlp75g0+ibAOI2bDsPldY0vlwZox2neJZ3xYNTp7ZaV4Zhpm6L1ZsRDsMfiA5mZcvvvv9itzrcMTtv8dmvjw7UTG+3w3KXRarlY2RkN2PaHNOeMXB3GxKW1uGtprMlPDdResWiOko/wDwVR45pxHeYAEtBaQ0HiXA2Cz/AJWLg49+iP8AhZvM8rbq+8R0fqYMgkjt4jgxjgWuaXHYBcbvmvMeqxZInhlll0ObFtxR6tjpdC9racOpBS2Dm3a5j/FNm/4/9+ar6O9ZtaePda8RpaK03pw/D7pOi2i8/jxSTwDwPSLg8tv+U2JZv32WGr1mOaTWk9Umg8OyeZF8leiI/AnzVtQIoc8MVQQ9rHMjIF9jRmspI1UUw14p6zCO2jtk1FuGu9Yn7PnSqhkjyONIylivkY1rmPe423uI2ncvdHkrbeOLeWPiGG9dpmnDCvK+1YgICAgICAgICAgICAg6n9nfqDfiy/Uud8R9/Lr/AAf+tH5WdUW0EBAQEBAQcz070pMrnUsDrRNJbM8f+QjewHy/v+6mbJv7MKefLvPDClxsLiGtBc5xAaALknyAVeIVojedodB0b0DADZaza7Y5sTTYN8szhvPsH8q1jwfGVvHgiPas89NtKA8Glp3XZumkH6v9Gny8yui0Oi2/yX/DS+KeIxaPKxz95UuKMvc1rQXOcQ1oG8k7gtra0VrvLRVrNp4Y9XU8PpRh9GyIWMr7uef9iNp+WwfJcJ494pNKzavrPSHe+FaHy6RT8y1pPE/NfPrTMzvPWW/iG4wnC72kkGze1p4+0rpPCvCOLbLm/EKWo1H/AOat6AupiNo2hRF6OI4v6zP8aX6yuq0/uq/Zweq99b7oimQLt9njgIa4uGZoY0ubuzDK+4Wo8SieKmzf+D7Rjyb+jW4ppMx1M6mpacU8T759t3O8x/W1TYtHbzOPJbeVbP4jWcflYq8MS2umtbJHT0LGPcxrogXZSW5rNaADb3lQaLHW2S8zHxWvE816YccVnbeDRCnkgpZK1zZJHZSymiGZ1+GbKPb/AAF5rL1yZYxRtHzll4djyYsM5p3n5Q9tDcxbX+M1/wB4fZ727Y5nNcHWy33bb2+Sx1u29OGfZ/6Z+GzMxk449qf2hYliMbKGWBlNVRtc5pa+cGzHZgfzHaNykxYZnNFptH4Q6jUVrp7Uilo/3LYVrmkYKZTcEgku23ORtr/Oyhx7/wCbhWcu3+Djej4aj/mmuc2Qw2ORwDjGG+HuuNg9K+9eRbF/EmI9f+3vDm/n7zvw/D5NVQYa+oxWpGZzYo53STZSWh1jsZs8/wCrqe+WuPTV+cx0VMWG+XW2nrtE7ygaaVcs05e+KSOFhMUOdrmA2uSdvE2/YBWNDSlKdJ3n4qnieTJkybzExWOkdFdV9rBAQEBAQEBAQEBAQEBB1P7O/UG/Fl+pc74j7+XX+D/1o/Kzqi2ggICAgIK1p5jJpqUtYbSzkxsI3tFvSf8At/JCizW4aoc1+GvRyJUVB1HQXRpsEbamQB80jczNxEbSNgB8yN5+SuYcUR1ldw44rHF8Wh0q0pnkc+AMdTsByvadkjvefL3fuuk0ejx1iMk+057xDxHLa044jhhVWtJIAFyTYAbSfYAtlM7dZaeImZ2h0nQvRbwLVE4/GI9Bp2+EDxPt/paLW63zPYp6f+uo8N8O8r/Jk/5f+Npj1I8nxB6TQLEcW+1cN45ost7RmjrEfB02lyViOFEwej8R9z+Rm0+08Atf4PofPy8V/wDjH/qbU5eCu0eqzBdtERHo1jK9BBxDF/WZ/jS/WV1Wn91X7OD1XvrfdEUyBLo8Slha9sUhY2QWkAt6Q2i233lRZMFLzE2j0T4tRkxRMUnbdEUvqgSq3EZZgxsry8RjKwGwyjZs2e4KOmGmOZmseqbLqMmWIi877eiZDpJVsa1rahzWtADQAywA2AblFOkwzO81TV8Q1FY4Yv0Rzi85m8fxneNYDOLAkDgQNhWX8fFwcG3T5MP5ebzOPi6/NNGMyVTmxVlS8QG5cWtbcEC7dgG3bZRTp64Ym2KvtJ41V89opnv7KRpZi0MzKaGnLnMp2kZ3DLm2NA/pR6PT3pNrZPWfgm8Q1WPJFKYvSESLSesY0NbUvsNgvlcR8yLqadFgmd5qr18R1NY2i7wpscqYy8xzOaZHF7yMpLnHibhZW0uK228enojprc9Jma29fV8V+MT1DQ2aV0jWuzAHKLGxF9g8iVlj0+PHO9Y2Y5tXmzRw3tvCCplcQEBAQEBAQEBAQEBAQdT+zv1BvxZfqXO+I+/l1/g/9aPys6otoICAgICDT6UYK2sp3RnY9vpRO/xcBx9h4qPJTirsjyU4q7ONVNO6J7o3tLXscWuB4EKhMbdGvmNukrZoRpX93Ip6h34BP4bz/wCEngf9f6U+LLt0lPhzbdLLnpJo5HWsDgQyUD0JRtuPJ3mFttNq7YZ6dYY6zQU1MfKfmhUWDUmFx+PM4OeNniPFyCeEbeH9pqtdbL69I+TDS6DDpo4p6z81lp52yNa9jg5jgC1zTcEe9VIneOjYxO8bw9SEmImNnrzggawENFgSTYeZUWHBTFExSNmVrTb1eqmYiAg4hi/rM/xpfrK6rT+6r9nB6r31vuiKZAICPS6DKH2YR4IC8eibhdehdHgg2mjmE/fJ/Bz5PQc+9s262y3zVfVZ/Jpxbbrmi0v8jJwb7dGvqI8j3svfI9zb+eUkXU1bcVeL5q168Npr8nmsvsxLoCPC6CRRUb5n5I25jlc4+QAFySeCjyZK443slxYbZbbVhHupEQgIF0BAQdT+zv1BvxZfqXO+I+/l1/g/9aPys6otoICAgICAgqummiwq2+LEAKhg9wlA/Sfb5FQ5cfFG8IM2Li6x6uUyRlri1wLXNJDgdhBHAqlMbdJUZ3jpK06J6YupbRTXkg/Sd74vd5j2ft5KbHlmOkp8Waa9LNXpNjr62YvNxG24hZ/iPM+0rDJfjlhkvxy3P2d4hUtn8GNpkgO2UE2bF/uDw93FSYLW32hJp7W32j0dSCuLogICAg4hi/rM/wAaX6yuq0/uq/Zweq99b7oimQLfoNTxOhrXTRtkaxjXWIBNgHEgHhuWr8QtaLUis7N54VSk47zeN0mokirMLmn+7shfA+zPDAFrZTv2cHKKsXwamKcW+6W849TpLX4dpj0TMAgkEdOyenpWRyNa20lhPKLfmtbafYotRas2talp3/6T6Sl4rWuSsREx+ZU/SaibBWTRxizA4Fo/xuAbfytrpMlr4omWj1+KuLPatfRZtDJ2zMcJaaAQ08f4kzmgucbX2k+zaVrtdSaW6Wnefg23huSMlZ4qxw1j1QMImfUVk8tPTQlgbYCUBscLb7HG3E2KmzVrjw1re07q+nvbLqLXx0jb/fpDa49DGKaGsdHAZIp2ZzBZ0Ujc1i0+ezz3Ktgtack4omdpj4+q7qaY/KrmmI3iY9PR7S4VCzEXVDmN+7tpPGIyjJc+je27csfPv5HBE9d2X8bHGq82Y9nbd5nDYqepxCodG0xMgbJE0tBbd4J2Ddvb/Ky822SmOkT136sP49MWTJlmOm28IcskeH0VNKII5pqkB8jpBcC7cxaPLeAFJWLajLaJttEIrWppMFLxWJm3q9sQ0fhnqaJ7G+HHVMMkrG7BsaH7PK97LzHqr0x3iZ3mPRll0OLLmx2jpFvWE/BMTZ/yElJFTxxxxNkaHtAEhLbA7VDmwz5EZbW3mVjTaiv8mcNa7RG/X4tThlNFDBW1z42zPZUSsja8Xa38S17e938Kxlve96YaztG0KuHHTHjyaiY3nedn1Uuimoo8Q8BkckE7RI1gGSRucNII47CN68iL48s4OLpMFpplwV1E1iJieqfLhcLcRdUOY37s2k8YjKMl/wAt7btyh8684PL39rdYnTY41PmzHs7bvg4bFT1OIVDo2uiZA2SJpaC27wdw97f5WXm2yY6Y4nrux/j0w5cmWY6bdPyxgULHUUZpI6eSoO2obMAXE8QPLba3CyaibRmmMkzEfDY0sVnBE4YibfHd86HylsmIB9OyORl3uA4XzfhW3ZdnDfde6uN4x7W3h54fM1tli1dpQ9GKmOslqo3wRMMsAMYY0WaQMpt5bwfkpdVjthrSYmekoNFlpqLXrNY6x0S8MwiM4aYXMb95lhmnaS0Zxldssd/+P8qLJnt5/HE+zExCfDpa/wAXy5j2piZ/7ebcLicMMo3MaHSNdPO4AB5DWl2UnftJ/he+df8AyZYn/UMf49P8WCY9esvelq4J62SgdSRCEZ2Mc1oDwWDab8OO5Y2pfHhjNFp3ZUyY8uedNNI2UXEKfwppYr38OR7AfOxtdbnFfjpFnPZ8fl5Jr8pR1IidT+zv1BvxZfqXO+I+/l1/g/8AWj8rOqLaCAgICAgIMIK1pZomysBkZaOoA2O/TJb9L+6iyYot6IcmKLenq5XXUUkEhilYWPbvB/sHcR7QqU1ms7So2rNZ2lihpHzSsijF3yOytH9k/JK13nYrWbTtDtGAYMyjhbEwXO+R/GR3En/oK/SkVjaGxpSKxtDZrNmICAgIOIYv6zP8aX6yuq0/uq/Zweq99b7oimQN5gGONpoqqNzHOM7MrS21m+i4bb+9UtTppy2raJ9Gx0esjBjtWY33Yw/G2xUE9IWOLpnFwcLZW3DRt4/pTJpZvnrk36QYdZXHp7Ytus/FtWaVU0hglqKZ7qinADHsdZptxtcceBuq9tDlrvWlukrdfEsNuG2SntVV/HcRFTUSTBuQPtZpNyLADf8AJXtPi8rHFJ6tbq88Z8s3jo3lDpJSx0gpHU0j2EXks4N8R17kkg33/wAKnk0ea2XzIt1+DYYvEMFMPlTSdvi8cP0hggkmaymIpZ42sfHmu4EBwJBPnfzWWTSZMlYmbe1HxYYdfixXtFa+zPwfOK47TuoxSU0D42Zw+73Zrbcx4kle4dLkjL5mSerzUa3DODycVZiGavSnPh7aXIfEyNjdJcWLWnd57gEpots/mb9PkZPEuLTeVt1+bOLaU+PRMpgwteBGJXnLZ4YOHHfZMOi4M05Jnp8DUeJebp4xRHX4yxSaQQPpo6asgdM2EjwnMdlNgLBp2jh7V5k0mSuSb4rbb+pi12K2KMeau+3o+MQ0qe+phmjYI2U4yxRk3uNxze8bPYssehiMc1tO8yxzeJ2tlresbRX0htIdLaNspqRSPbUOaQ4hwym9r8bcBtsq9tDnmvl8Xswt18T00XnLwe01WE6RNjFRFNF4tPUPe9zAbOYXG+w8eHluVjNpJtw2pO1oVNPr614qXjetmMYx6N9O2kpoTDAHZnZjme83v7ePtXuDS2i85Mk7y81OupbF5OKu1XrVaU58PFLkIkyMjdJssWtN7ee4BYU0W2fzJnp6s7+JcWmjFt19N2cW0q8eiZTBjmvAjbK82s8M8uO+yYdFwZpyfD4GfxLzNPGLbr03l84Ti9FAIpPushqYmj0g+zXOt+a17fwmbTZ8kzHF7Mmn1emxRFuD2oYwzSox1U88kedtQLPY02ygbrE79n7rLLootirWs9YY4PEuDNbJaN4t8EeDF4Ya2OopoXRxMADoycxdcEO2knzH7LKdPe+GaXneUddVjx6iMuKu0fJOl0sBr2VIjcImRmLw/RzFpBv7N9v2UUaCfImm/X1WLeJxOpjLEezttshYhpE59c2rjbl8PKI2O4NDbFpt53d+6lx6SK4PLn4oMuvtbURmr8PSG1GlVMyR9TFSOFVI0glz7sBO8/x5BV/4OaYilreyt8ywVtOWlPblUZpS9znuN3OcXOPmSbkraVrFYiIaW9ptabT8XwvWLqf2d+oN+LL9S53xH38uv8H/AK0flZ1RbQQEBAQEBAQYQQMXweGqZkmZmA/K7c5h82kbljasW9WNqRb1abRjRFtFPLKX+LdobCSLOYDfNfhfdtHtUePDwTujx4YpO60qZMICAgICDiGL+sz/ABpfrK6rT+6r9nB6r31vuiKZAICAgICAgICAgICAgICAgICAgICAgICAg6n9nfqDfiy/Uud8R9/Lr/B/60flZ1RbQQEBAQEBAQEBAQEBAQEBAQcQxf1mf40v1ldVp/dV+zg9V7633RFMgEBAQEBAQEBAQEBAQEBAQEBAQEBAQEBAQdT+zv1BvxZfqXO+I+/l1/g/9aPys6otoICAgICAgICAgICAgICAgwgolZoC+SWSQVDRne99shNsxJtv9q22PxLgrFeH0aDL4LN7zbi9Xjq6fzLeg91lzX6Uf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t/Mt6D3TmsdpyKe9bNGsKNJTiEvDyHPdmAy/mN7WWu1Obzr8ezcaPT/AMfHwb7tsoFsQEBAQEBAQEBAQEBAQEBAQYCDKAgICAgICAgICAgICAgICAgICAgICAgICDCDK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76" name="AutoShape 4" descr="data:image/jpeg;base64,/9j/4AAQSkZJRgABAQAAAQABAAD/2wCEAAkGBxIQDxAQEBAVEBAQDw8QDxIRFhEPEQ8XFRQWFhcRFhUYKCggGSYxHBYULTEiJSsrMC4vGB8zODMsNygtLisBCgoKDg0OGxAQGzckICYuLC0sLC4uNywsLCwsLCwsLDQsLCwsLCwsLCwsLCwsLCwsLCwsLCwsLCwsLCwsLCwsLP/AABEIAJABXgMBEQACEQEDEQH/xAAbAAEAAgMBAQAAAAAAAAAAAAAABAYBBQcDAv/EADsQAAEDAgIIAgcIAgIDAAAAAAEAAgMEEQUSBhchMUFUktETUSI0YXFzgbIHFCMyQpGhsVJiFcFDcuH/xAAbAQEAAgMBAQAAAAAAAAAAAAAAAwQCBQYBB//EADERAQACAQIEAwgCAgMBAQAAAAABAgMEERIVIVIFEzEiM0FRYnGBkRQ0I2EyobHBQv/aAAwDAQACEQMRAD8A7igICAgICAgICAgICAgICAgICAgICAgICAgICAgICAgICAgICAgICAgICAgICAgICAgICAgICAgICAgICAgICAgICAgICAgICAgICAgICAgICAgICAgICAgICAgICAgICAgICAgICAgICAgICAgICAgICAgICAgICAgICAgICAgICAgICAgICAgICAgICAgICAgwvBQqzT6SOWSMU7CGSPYDmdtyki+5bjH4ZW1Ynic9l8atS814Y6f7eOsWTl2dbuyz5VXuY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JOXZ1u7Jyqvcc9v2R+1u0ZxY1dOJnMDCXvblBJHom29azU4fJycDc6LUzqMXHMbNsoFsQEBAQEBAQEBAQEBAQEBAQcQxf1mf40v1ldVp/dV+zg9V7633RFMgEBAQEBAQEBAQEBAQEBAQEBAQEBAQEBAQdT+zv1BvxZfqXO+I+/l1/g/9aPys6otoICAgICAgICAgIMXR5uyj0QRqmuZGQHOsTw3n3qnqNfgwTte3VJTFa/o92uuLg3B3K1W0WiJiWExsysnjiOL+sz/ABpfrK6rT+6r9nB6r31vuiKZAICAgICAgICDK8/0ML0EBAQEBAQEBAQEBAQEBB1P7O/UG/Fl+pc74j7+XX+D/wBaPys6otoICAgICAgwXW2lBRdJdPQwuipAHuFw6U7WA/6j9Xv3e9VsmfbpCrk1G3SqVobpgKi0FQQ2fc12xrZvluB9n7LLHl36SzxZuLpPqt7nAAk7ABck8FPHVNMxEby5VjOk8jq77xA6zY/w4/Jzb7bjjc/9LoMGirGHgvHr1clqfEbzqeOk9I6Q6Do5jjKyHO0FrmkNkaf0m3A8QtNqdPOC3DLo9Hq66mnFH5MWxTJdjPz8T/j/APVzPivi3k/4sX/L5/JtcGn4/alX3OJNybk7yeK5G95vO9urYxER0husC8UcPwj57Lf+q6fwP+VHrHsf7/8AijquCfT1btdMpOI4v6zP8aX6yuq0/uq/Zweq99b7oimQLdoNSRPjq5JYmy+E1rmhwB3BxI9m5avxC962rFZ23bvwrFjml7WjfZ6VFLS1tBNVQwCmlp75g0+ibAOI2bDsPldY0vlwZox2neJZ3xYNTp7ZaV4Zhpm6L1ZsRDsMfiA5mZcvvvv9itzrcMTtv8dmvjw7UTG+3w3KXRarlY2RkN2PaHNOeMXB3GxKW1uGtprMlPDdResWiOko/wDwVR45pxHeYAEtBaQ0HiXA2Cz/AJWLg49+iP8AhZvM8rbq+8R0fqYMgkjt4jgxjgWuaXHYBcbvmvMeqxZInhlll0ObFtxR6tjpdC9racOpBS2Dm3a5j/FNm/4/9+ar6O9ZtaePda8RpaK03pw/D7pOi2i8/jxSTwDwPSLg8tv+U2JZv32WGr1mOaTWk9Umg8OyeZF8leiI/AnzVtQIoc8MVQQ9rHMjIF9jRmspI1UUw14p6zCO2jtk1FuGu9Yn7PnSqhkjyONIylivkY1rmPe423uI2ncvdHkrbeOLeWPiGG9dpmnDCvK+1YgICAgICAgICAgICAg6n9nfqDfiy/Uud8R9/Lr/AAf+tH5WdUW0EBAQEBAQcz070pMrnUsDrRNJbM8f+QjewHy/v+6mbJv7MKefLvPDClxsLiGtBc5xAaALknyAVeIVojedodB0b0DADZaza7Y5sTTYN8szhvPsH8q1jwfGVvHgiPas89NtKA8Glp3XZumkH6v9Gny8yui0Oi2/yX/DS+KeIxaPKxz95UuKMvc1rQXOcQ1oG8k7gtra0VrvLRVrNp4Y9XU8PpRh9GyIWMr7uef9iNp+WwfJcJ494pNKzavrPSHe+FaHy6RT8y1pPE/NfPrTMzvPWW/iG4wnC72kkGze1p4+0rpPCvCOLbLm/EKWo1H/AOat6AupiNo2hRF6OI4v6zP8aX6yuq0/uq/Zweq99b7oimQLt9njgIa4uGZoY0ubuzDK+4Wo8SieKmzf+D7Rjyb+jW4ppMx1M6mpacU8T759t3O8x/W1TYtHbzOPJbeVbP4jWcflYq8MS2umtbJHT0LGPcxrogXZSW5rNaADb3lQaLHW2S8zHxWvE816YccVnbeDRCnkgpZK1zZJHZSymiGZ1+GbKPb/AAF5rL1yZYxRtHzll4djyYsM5p3n5Q9tDcxbX+M1/wB4fZ727Y5nNcHWy33bb2+Sx1u29OGfZ/6Z+GzMxk449qf2hYliMbKGWBlNVRtc5pa+cGzHZgfzHaNykxYZnNFptH4Q6jUVrp7Uilo/3LYVrmkYKZTcEgku23ORtr/Oyhx7/wCbhWcu3+Djej4aj/mmuc2Qw2ORwDjGG+HuuNg9K+9eRbF/EmI9f+3vDm/n7zvw/D5NVQYa+oxWpGZzYo53STZSWh1jsZs8/wCrqe+WuPTV+cx0VMWG+XW2nrtE7ygaaVcs05e+KSOFhMUOdrmA2uSdvE2/YBWNDSlKdJ3n4qnieTJkybzExWOkdFdV9rBAQEBAQEBAQEBAQEBB1P7O/UG/Fl+pc74j7+XX+D/1o/Kzqi2ggICAgIK1p5jJpqUtYbSzkxsI3tFvSf8At/JCizW4aoc1+GvRyJUVB1HQXRpsEbamQB80jczNxEbSNgB8yN5+SuYcUR1ldw44rHF8Wh0q0pnkc+AMdTsByvadkjvefL3fuuk0ejx1iMk+057xDxHLa044jhhVWtJIAFyTYAbSfYAtlM7dZaeImZ2h0nQvRbwLVE4/GI9Bp2+EDxPt/paLW63zPYp6f+uo8N8O8r/Jk/5f+Npj1I8nxB6TQLEcW+1cN45ost7RmjrEfB02lyViOFEwej8R9z+Rm0+08Atf4PofPy8V/wDjH/qbU5eCu0eqzBdtERHo1jK9BBxDF/WZ/jS/WV1Wn91X7OD1XvrfdEUyBLo8Slha9sUhY2QWkAt6Q2i233lRZMFLzE2j0T4tRkxRMUnbdEUvqgSq3EZZgxsry8RjKwGwyjZs2e4KOmGmOZmseqbLqMmWIi877eiZDpJVsa1rahzWtADQAywA2AblFOkwzO81TV8Q1FY4Yv0Rzi85m8fxneNYDOLAkDgQNhWX8fFwcG3T5MP5ebzOPi6/NNGMyVTmxVlS8QG5cWtbcEC7dgG3bZRTp64Ym2KvtJ41V89opnv7KRpZi0MzKaGnLnMp2kZ3DLm2NA/pR6PT3pNrZPWfgm8Q1WPJFKYvSESLSesY0NbUvsNgvlcR8yLqadFgmd5qr18R1NY2i7wpscqYy8xzOaZHF7yMpLnHibhZW0uK228enojprc9Jma29fV8V+MT1DQ2aV0jWuzAHKLGxF9g8iVlj0+PHO9Y2Y5tXmzRw3tvCCplcQEBAQEBAQEBAQEBAQdT+zv1BvxZfqXO+I+/l1/g/9aPys6otoICAgICDT6UYK2sp3RnY9vpRO/xcBx9h4qPJTirsjyU4q7ONVNO6J7o3tLXscWuB4EKhMbdGvmNukrZoRpX93Ip6h34BP4bz/wCEngf9f6U+LLt0lPhzbdLLnpJo5HWsDgQyUD0JRtuPJ3mFttNq7YZ6dYY6zQU1MfKfmhUWDUmFx+PM4OeNniPFyCeEbeH9pqtdbL69I+TDS6DDpo4p6z81lp52yNa9jg5jgC1zTcEe9VIneOjYxO8bw9SEmImNnrzggawENFgSTYeZUWHBTFExSNmVrTb1eqmYiAg4hi/rM/xpfrK6rT+6r9nB6r31vuiKZAICPS6DKH2YR4IC8eibhdehdHgg2mjmE/fJ/Bz5PQc+9s262y3zVfVZ/Jpxbbrmi0v8jJwb7dGvqI8j3svfI9zb+eUkXU1bcVeL5q168Npr8nmsvsxLoCPC6CRRUb5n5I25jlc4+QAFySeCjyZK443slxYbZbbVhHupEQgIF0BAQdT+zv1BvxZfqXO+I+/l1/g/9aPys6otoICAgICAgqummiwq2+LEAKhg9wlA/Sfb5FQ5cfFG8IM2Li6x6uUyRlri1wLXNJDgdhBHAqlMbdJUZ3jpK06J6YupbRTXkg/Sd74vd5j2ft5KbHlmOkp8Waa9LNXpNjr62YvNxG24hZ/iPM+0rDJfjlhkvxy3P2d4hUtn8GNpkgO2UE2bF/uDw93FSYLW32hJp7W32j0dSCuLogICAg4hi/rM/wAaX6yuq0/uq/Zweq99b7oimQLfoNTxOhrXTRtkaxjXWIBNgHEgHhuWr8QtaLUis7N54VSk47zeN0mokirMLmn+7shfA+zPDAFrZTv2cHKKsXwamKcW+6W849TpLX4dpj0TMAgkEdOyenpWRyNa20lhPKLfmtbafYotRas2talp3/6T6Sl4rWuSsREx+ZU/SaibBWTRxizA4Fo/xuAbfytrpMlr4omWj1+KuLPatfRZtDJ2zMcJaaAQ08f4kzmgucbX2k+zaVrtdSaW6Wnefg23huSMlZ4qxw1j1QMImfUVk8tPTQlgbYCUBscLb7HG3E2KmzVrjw1re07q+nvbLqLXx0jb/fpDa49DGKaGsdHAZIp2ZzBZ0Ujc1i0+ezz3Ktgtack4omdpj4+q7qaY/KrmmI3iY9PR7S4VCzEXVDmN+7tpPGIyjJc+je27csfPv5HBE9d2X8bHGq82Y9nbd5nDYqepxCodG0xMgbJE0tBbd4J2Ddvb/Ky822SmOkT136sP49MWTJlmOm28IcskeH0VNKII5pqkB8jpBcC7cxaPLeAFJWLajLaJttEIrWppMFLxWJm3q9sQ0fhnqaJ7G+HHVMMkrG7BsaH7PK97LzHqr0x3iZ3mPRll0OLLmx2jpFvWE/BMTZ/yElJFTxxxxNkaHtAEhLbA7VDmwz5EZbW3mVjTaiv8mcNa7RG/X4tThlNFDBW1z42zPZUSsja8Xa38S17e938Kxlve96YaztG0KuHHTHjyaiY3nedn1Uuimoo8Q8BkckE7RI1gGSRucNII47CN68iL48s4OLpMFpplwV1E1iJieqfLhcLcRdUOY37s2k8YjKMl/wAt7btyh8684PL39rdYnTY41PmzHs7bvg4bFT1OIVDo2uiZA2SJpaC27wdw97f5WXm2yY6Y4nrux/j0w5cmWY6bdPyxgULHUUZpI6eSoO2obMAXE8QPLba3CyaibRmmMkzEfDY0sVnBE4YibfHd86HylsmIB9OyORl3uA4XzfhW3ZdnDfde6uN4x7W3h54fM1tli1dpQ9GKmOslqo3wRMMsAMYY0WaQMpt5bwfkpdVjthrSYmekoNFlpqLXrNY6x0S8MwiM4aYXMb95lhmnaS0Zxldssd/+P8qLJnt5/HE+zExCfDpa/wAXy5j2piZ/7ebcLicMMo3MaHSNdPO4AB5DWl2UnftJ/he+df8AyZYn/UMf49P8WCY9esvelq4J62SgdSRCEZ2Mc1oDwWDab8OO5Y2pfHhjNFp3ZUyY8uedNNI2UXEKfwppYr38OR7AfOxtdbnFfjpFnPZ8fl5Jr8pR1IidT+zv1BvxZfqXO+I+/l1/g/8AWj8rOqLaCAgICAgIMIK1pZomysBkZaOoA2O/TJb9L+6iyYot6IcmKLenq5XXUUkEhilYWPbvB/sHcR7QqU1ms7So2rNZ2lihpHzSsijF3yOytH9k/JK13nYrWbTtDtGAYMyjhbEwXO+R/GR3En/oK/SkVjaGxpSKxtDZrNmICAgIOIYv6zP8aX6yuq0/uq/Zweq99b7oimQN5gGONpoqqNzHOM7MrS21m+i4bb+9UtTppy2raJ9Gx0esjBjtWY33Yw/G2xUE9IWOLpnFwcLZW3DRt4/pTJpZvnrk36QYdZXHp7Ytus/FtWaVU0hglqKZ7qinADHsdZptxtcceBuq9tDlrvWlukrdfEsNuG2SntVV/HcRFTUSTBuQPtZpNyLADf8AJXtPi8rHFJ6tbq88Z8s3jo3lDpJSx0gpHU0j2EXks4N8R17kkg33/wAKnk0ea2XzIt1+DYYvEMFMPlTSdvi8cP0hggkmaymIpZ42sfHmu4EBwJBPnfzWWTSZMlYmbe1HxYYdfixXtFa+zPwfOK47TuoxSU0D42Zw+73Zrbcx4kle4dLkjL5mSerzUa3DODycVZiGavSnPh7aXIfEyNjdJcWLWnd57gEpots/mb9PkZPEuLTeVt1+bOLaU+PRMpgwteBGJXnLZ4YOHHfZMOi4M05Jnp8DUeJebp4xRHX4yxSaQQPpo6asgdM2EjwnMdlNgLBp2jh7V5k0mSuSb4rbb+pi12K2KMeau+3o+MQ0qe+phmjYI2U4yxRk3uNxze8bPYssehiMc1tO8yxzeJ2tlresbRX0htIdLaNspqRSPbUOaQ4hwym9r8bcBtsq9tDnmvl8Xswt18T00XnLwe01WE6RNjFRFNF4tPUPe9zAbOYXG+w8eHluVjNpJtw2pO1oVNPr614qXjetmMYx6N9O2kpoTDAHZnZjme83v7ePtXuDS2i85Mk7y81OupbF5OKu1XrVaU58PFLkIkyMjdJssWtN7ee4BYU0W2fzJnp6s7+JcWmjFt19N2cW0q8eiZTBjmvAjbK82s8M8uO+yYdFwZpyfD4GfxLzNPGLbr03l84Ti9FAIpPushqYmj0g+zXOt+a17fwmbTZ8kzHF7Mmn1emxRFuD2oYwzSox1U88kedtQLPY02ygbrE79n7rLLootirWs9YY4PEuDNbJaN4t8EeDF4Ya2OopoXRxMADoycxdcEO2knzH7LKdPe+GaXneUddVjx6iMuKu0fJOl0sBr2VIjcImRmLw/RzFpBv7N9v2UUaCfImm/X1WLeJxOpjLEezttshYhpE59c2rjbl8PKI2O4NDbFpt53d+6lx6SK4PLn4oMuvtbURmr8PSG1GlVMyR9TFSOFVI0glz7sBO8/x5BV/4OaYilreyt8ywVtOWlPblUZpS9znuN3OcXOPmSbkraVrFYiIaW9ptabT8XwvWLqf2d+oN+LL9S53xH38uv8H/AK0flZ1RbQQEBAQEBAQYQQMXweGqZkmZmA/K7c5h82kbljasW9WNqRb1abRjRFtFPLKX+LdobCSLOYDfNfhfdtHtUePDwTujx4YpO60qZMICAgICDiGL+sz/ABpfrK6rT+6r9nB6r31vuiKZAICAgICAgICAgICAgICAgICAgICAgICAg6n9nfqDfiy/Uud8R9/Lr/B/60flZ1RbQQEBAQEBAQEBAQEBAQEBAQcQxf1mf40v1ldVp/dV+zg9V7633RFMgEBAQEBAQEBAQEBAQEBAQEBAQEBAQEBAQdT+zv1BvxZfqXO+I+/l1/g/9aPys6otoICAgICAgICAgICAgICAgwgolZoC+SWSQVDRne99shNsxJtv9q22PxLgrFeH0aDL4LN7zbi9Xjq6fzLeg91lzX6Uf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t/Mt6D3TmsdpyKe9bNGsKNJTiEvDyHPdmAy/mN7WWu1Obzr8ezcaPT/AMfHwb7tsoFsQEBAQEBAQEBAQEBAQEBAQYCDKAgICAgICAgICAgICAgICAgICAgICAgICDCDK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77" name="AutoShape 6" descr="data:image/jpeg;base64,/9j/4AAQSkZJRgABAQAAAQABAAD/2wCEAAkGBxIQDxAQEBAVEBAQDw8QDxIRFhEPEQ8XFRQWFhcRFhUYKCggGSYxHBYULTEiJSsrMC4vGB8zODMsNygtLisBCgoKDg0OGxAQGzckICYuLC0sLC4uNywsLCwsLCwsLDQsLCwsLCwsLCwsLCwsLCwsLCwsLCwsLCwsLCwsLCwsLP/AABEIAJABXgMBEQACEQEDEQH/xAAbAAEAAgMBAQAAAAAAAAAAAAAABAYBBQcDAv/EADsQAAEDAgIIAgcIAgIDAAAAAAEAAgMEEQUSBhchMUFUktETUSI0YXFzgbIHFCMyQpGhsVJiFcFDcuH/xAAbAQEAAgMBAQAAAAAAAAAAAAAAAwQCBQYBB//EADERAQACAQIEAwgCAgMBAQAAAAABAgMEERIVIVIFEzEiM0FRYnGBkRQ0I2EyobHBQv/aAAwDAQACEQMRAD8A7igICAgICAgICAgICAgICAgICAgICAgICAgICAgICAgICAgICAgICAgICAgICAgICAgICAgICAgICAgICAgICAgICAgICAgICAgICAgICAgICAgICAgICAgICAgICAgICAgICAgICAgICAgICAgICAgICAgICAgICAgICAgICAgICAgICAgICAgICAgICAgICAgwvBQqzT6SOWSMU7CGSPYDmdtyki+5bjH4ZW1Ynic9l8atS814Y6f7eOsWTl2dbuyz5VXuY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JOXZ1u7Jyqvcc9v2R+1u0ZxY1dOJnMDCXvblBJHom29azU4fJycDc6LUzqMXHMbNsoFsQEBAQEBAQEBAQEBAQEBAQcQxf1mf40v1ldVp/dV+zg9V7633RFMgEBAQEBAQEBAQEBAQEBAQEBAQEBAQEBAQdT+zv1BvxZfqXO+I+/l1/g/9aPys6otoICAgICAgICAgIMXR5uyj0QRqmuZGQHOsTw3n3qnqNfgwTte3VJTFa/o92uuLg3B3K1W0WiJiWExsysnjiOL+sz/ABpfrK6rT+6r9nB6r31vuiKZAICAgICAgICDK8/0ML0EBAQEBAQEBAQEBAQEBB1P7O/UG/Fl+pc74j7+XX+D/wBaPys6otoICAgICAgwXW2lBRdJdPQwuipAHuFw6U7WA/6j9Xv3e9VsmfbpCrk1G3SqVobpgKi0FQQ2fc12xrZvluB9n7LLHl36SzxZuLpPqt7nAAk7ABck8FPHVNMxEby5VjOk8jq77xA6zY/w4/Jzb7bjjc/9LoMGirGHgvHr1clqfEbzqeOk9I6Q6Do5jjKyHO0FrmkNkaf0m3A8QtNqdPOC3DLo9Hq66mnFH5MWxTJdjPz8T/j/APVzPivi3k/4sX/L5/JtcGn4/alX3OJNybk7yeK5G95vO9urYxER0husC8UcPwj57Lf+q6fwP+VHrHsf7/8AijquCfT1btdMpOI4v6zP8aX6yuq0/uq/Zweq99b7oimQLdoNSRPjq5JYmy+E1rmhwB3BxI9m5avxC962rFZ23bvwrFjml7WjfZ6VFLS1tBNVQwCmlp75g0+ibAOI2bDsPldY0vlwZox2neJZ3xYNTp7ZaV4Zhpm6L1ZsRDsMfiA5mZcvvvv9itzrcMTtv8dmvjw7UTG+3w3KXRarlY2RkN2PaHNOeMXB3GxKW1uGtprMlPDdResWiOko/wDwVR45pxHeYAEtBaQ0HiXA2Cz/AJWLg49+iP8AhZvM8rbq+8R0fqYMgkjt4jgxjgWuaXHYBcbvmvMeqxZInhlll0ObFtxR6tjpdC9racOpBS2Dm3a5j/FNm/4/9+ar6O9ZtaePda8RpaK03pw/D7pOi2i8/jxSTwDwPSLg8tv+U2JZv32WGr1mOaTWk9Umg8OyeZF8leiI/AnzVtQIoc8MVQQ9rHMjIF9jRmspI1UUw14p6zCO2jtk1FuGu9Yn7PnSqhkjyONIylivkY1rmPe423uI2ncvdHkrbeOLeWPiGG9dpmnDCvK+1YgICAgICAgICAgICAg6n9nfqDfiy/Uud8R9/Lr/AAf+tH5WdUW0EBAQEBAQcz070pMrnUsDrRNJbM8f+QjewHy/v+6mbJv7MKefLvPDClxsLiGtBc5xAaALknyAVeIVojedodB0b0DADZaza7Y5sTTYN8szhvPsH8q1jwfGVvHgiPas89NtKA8Glp3XZumkH6v9Gny8yui0Oi2/yX/DS+KeIxaPKxz95UuKMvc1rQXOcQ1oG8k7gtra0VrvLRVrNp4Y9XU8PpRh9GyIWMr7uef9iNp+WwfJcJ494pNKzavrPSHe+FaHy6RT8y1pPE/NfPrTMzvPWW/iG4wnC72kkGze1p4+0rpPCvCOLbLm/EKWo1H/AOat6AupiNo2hRF6OI4v6zP8aX6yuq0/uq/Zweq99b7oimQLt9njgIa4uGZoY0ubuzDK+4Wo8SieKmzf+D7Rjyb+jW4ppMx1M6mpacU8T759t3O8x/W1TYtHbzOPJbeVbP4jWcflYq8MS2umtbJHT0LGPcxrogXZSW5rNaADb3lQaLHW2S8zHxWvE816YccVnbeDRCnkgpZK1zZJHZSymiGZ1+GbKPb/AAF5rL1yZYxRtHzll4djyYsM5p3n5Q9tDcxbX+M1/wB4fZ727Y5nNcHWy33bb2+Sx1u29OGfZ/6Z+GzMxk449qf2hYliMbKGWBlNVRtc5pa+cGzHZgfzHaNykxYZnNFptH4Q6jUVrp7Uilo/3LYVrmkYKZTcEgku23ORtr/Oyhx7/wCbhWcu3+Djej4aj/mmuc2Qw2ORwDjGG+HuuNg9K+9eRbF/EmI9f+3vDm/n7zvw/D5NVQYa+oxWpGZzYo53STZSWh1jsZs8/wCrqe+WuPTV+cx0VMWG+XW2nrtE7ygaaVcs05e+KSOFhMUOdrmA2uSdvE2/YBWNDSlKdJ3n4qnieTJkybzExWOkdFdV9rBAQEBAQEBAQEBAQEBB1P7O/UG/Fl+pc74j7+XX+D/1o/Kzqi2ggICAgIK1p5jJpqUtYbSzkxsI3tFvSf8At/JCizW4aoc1+GvRyJUVB1HQXRpsEbamQB80jczNxEbSNgB8yN5+SuYcUR1ldw44rHF8Wh0q0pnkc+AMdTsByvadkjvefL3fuuk0ejx1iMk+057xDxHLa044jhhVWtJIAFyTYAbSfYAtlM7dZaeImZ2h0nQvRbwLVE4/GI9Bp2+EDxPt/paLW63zPYp6f+uo8N8O8r/Jk/5f+Npj1I8nxB6TQLEcW+1cN45ost7RmjrEfB02lyViOFEwej8R9z+Rm0+08Atf4PofPy8V/wDjH/qbU5eCu0eqzBdtERHo1jK9BBxDF/WZ/jS/WV1Wn91X7OD1XvrfdEUyBLo8Slha9sUhY2QWkAt6Q2i233lRZMFLzE2j0T4tRkxRMUnbdEUvqgSq3EZZgxsry8RjKwGwyjZs2e4KOmGmOZmseqbLqMmWIi877eiZDpJVsa1rahzWtADQAywA2AblFOkwzO81TV8Q1FY4Yv0Rzi85m8fxneNYDOLAkDgQNhWX8fFwcG3T5MP5ebzOPi6/NNGMyVTmxVlS8QG5cWtbcEC7dgG3bZRTp64Ym2KvtJ41V89opnv7KRpZi0MzKaGnLnMp2kZ3DLm2NA/pR6PT3pNrZPWfgm8Q1WPJFKYvSESLSesY0NbUvsNgvlcR8yLqadFgmd5qr18R1NY2i7wpscqYy8xzOaZHF7yMpLnHibhZW0uK228enojprc9Jma29fV8V+MT1DQ2aV0jWuzAHKLGxF9g8iVlj0+PHO9Y2Y5tXmzRw3tvCCplcQEBAQEBAQEBAQEBAQdT+zv1BvxZfqXO+I+/l1/g/9aPys6otoICAgICDT6UYK2sp3RnY9vpRO/xcBx9h4qPJTirsjyU4q7ONVNO6J7o3tLXscWuB4EKhMbdGvmNukrZoRpX93Ip6h34BP4bz/wCEngf9f6U+LLt0lPhzbdLLnpJo5HWsDgQyUD0JRtuPJ3mFttNq7YZ6dYY6zQU1MfKfmhUWDUmFx+PM4OeNniPFyCeEbeH9pqtdbL69I+TDS6DDpo4p6z81lp52yNa9jg5jgC1zTcEe9VIneOjYxO8bw9SEmImNnrzggawENFgSTYeZUWHBTFExSNmVrTb1eqmYiAg4hi/rM/xpfrK6rT+6r9nB6r31vuiKZAICPS6DKH2YR4IC8eibhdehdHgg2mjmE/fJ/Bz5PQc+9s262y3zVfVZ/Jpxbbrmi0v8jJwb7dGvqI8j3svfI9zb+eUkXU1bcVeL5q168Npr8nmsvsxLoCPC6CRRUb5n5I25jlc4+QAFySeCjyZK443slxYbZbbVhHupEQgIF0BAQdT+zv1BvxZfqXO+I+/l1/g/9aPys6otoICAgICAgqummiwq2+LEAKhg9wlA/Sfb5FQ5cfFG8IM2Li6x6uUyRlri1wLXNJDgdhBHAqlMbdJUZ3jpK06J6YupbRTXkg/Sd74vd5j2ft5KbHlmOkp8Waa9LNXpNjr62YvNxG24hZ/iPM+0rDJfjlhkvxy3P2d4hUtn8GNpkgO2UE2bF/uDw93FSYLW32hJp7W32j0dSCuLogICAg4hi/rM/wAaX6yuq0/uq/Zweq99b7oimQLfoNTxOhrXTRtkaxjXWIBNgHEgHhuWr8QtaLUis7N54VSk47zeN0mokirMLmn+7shfA+zPDAFrZTv2cHKKsXwamKcW+6W849TpLX4dpj0TMAgkEdOyenpWRyNa20lhPKLfmtbafYotRas2talp3/6T6Sl4rWuSsREx+ZU/SaibBWTRxizA4Fo/xuAbfytrpMlr4omWj1+KuLPatfRZtDJ2zMcJaaAQ08f4kzmgucbX2k+zaVrtdSaW6Wnefg23huSMlZ4qxw1j1QMImfUVk8tPTQlgbYCUBscLb7HG3E2KmzVrjw1re07q+nvbLqLXx0jb/fpDa49DGKaGsdHAZIp2ZzBZ0Ujc1i0+ezz3Ktgtack4omdpj4+q7qaY/KrmmI3iY9PR7S4VCzEXVDmN+7tpPGIyjJc+je27csfPv5HBE9d2X8bHGq82Y9nbd5nDYqepxCodG0xMgbJE0tBbd4J2Ddvb/Ky822SmOkT136sP49MWTJlmOm28IcskeH0VNKII5pqkB8jpBcC7cxaPLeAFJWLajLaJttEIrWppMFLxWJm3q9sQ0fhnqaJ7G+HHVMMkrG7BsaH7PK97LzHqr0x3iZ3mPRll0OLLmx2jpFvWE/BMTZ/yElJFTxxxxNkaHtAEhLbA7VDmwz5EZbW3mVjTaiv8mcNa7RG/X4tThlNFDBW1z42zPZUSsja8Xa38S17e938Kxlve96YaztG0KuHHTHjyaiY3nedn1Uuimoo8Q8BkckE7RI1gGSRucNII47CN68iL48s4OLpMFpplwV1E1iJieqfLhcLcRdUOY37s2k8YjKMl/wAt7btyh8684PL39rdYnTY41PmzHs7bvg4bFT1OIVDo2uiZA2SJpaC27wdw97f5WXm2yY6Y4nrux/j0w5cmWY6bdPyxgULHUUZpI6eSoO2obMAXE8QPLba3CyaibRmmMkzEfDY0sVnBE4YibfHd86HylsmIB9OyORl3uA4XzfhW3ZdnDfde6uN4x7W3h54fM1tli1dpQ9GKmOslqo3wRMMsAMYY0WaQMpt5bwfkpdVjthrSYmekoNFlpqLXrNY6x0S8MwiM4aYXMb95lhmnaS0Zxldssd/+P8qLJnt5/HE+zExCfDpa/wAXy5j2piZ/7ebcLicMMo3MaHSNdPO4AB5DWl2UnftJ/he+df8AyZYn/UMf49P8WCY9esvelq4J62SgdSRCEZ2Mc1oDwWDab8OO5Y2pfHhjNFp3ZUyY8uedNNI2UXEKfwppYr38OR7AfOxtdbnFfjpFnPZ8fl5Jr8pR1IidT+zv1BvxZfqXO+I+/l1/g/8AWj8rOqLaCAgICAgIMIK1pZomysBkZaOoA2O/TJb9L+6iyYot6IcmKLenq5XXUUkEhilYWPbvB/sHcR7QqU1ms7So2rNZ2lihpHzSsijF3yOytH9k/JK13nYrWbTtDtGAYMyjhbEwXO+R/GR3En/oK/SkVjaGxpSKxtDZrNmICAgIOIYv6zP8aX6yuq0/uq/Zweq99b7oimQN5gGONpoqqNzHOM7MrS21m+i4bb+9UtTppy2raJ9Gx0esjBjtWY33Yw/G2xUE9IWOLpnFwcLZW3DRt4/pTJpZvnrk36QYdZXHp7Ytus/FtWaVU0hglqKZ7qinADHsdZptxtcceBuq9tDlrvWlukrdfEsNuG2SntVV/HcRFTUSTBuQPtZpNyLADf8AJXtPi8rHFJ6tbq88Z8s3jo3lDpJSx0gpHU0j2EXks4N8R17kkg33/wAKnk0ea2XzIt1+DYYvEMFMPlTSdvi8cP0hggkmaymIpZ42sfHmu4EBwJBPnfzWWTSZMlYmbe1HxYYdfixXtFa+zPwfOK47TuoxSU0D42Zw+73Zrbcx4kle4dLkjL5mSerzUa3DODycVZiGavSnPh7aXIfEyNjdJcWLWnd57gEpots/mb9PkZPEuLTeVt1+bOLaU+PRMpgwteBGJXnLZ4YOHHfZMOi4M05Jnp8DUeJebp4xRHX4yxSaQQPpo6asgdM2EjwnMdlNgLBp2jh7V5k0mSuSb4rbb+pi12K2KMeau+3o+MQ0qe+phmjYI2U4yxRk3uNxze8bPYssehiMc1tO8yxzeJ2tlresbRX0htIdLaNspqRSPbUOaQ4hwym9r8bcBtsq9tDnmvl8Xswt18T00XnLwe01WE6RNjFRFNF4tPUPe9zAbOYXG+w8eHluVjNpJtw2pO1oVNPr614qXjetmMYx6N9O2kpoTDAHZnZjme83v7ePtXuDS2i85Mk7y81OupbF5OKu1XrVaU58PFLkIkyMjdJssWtN7ee4BYU0W2fzJnp6s7+JcWmjFt19N2cW0q8eiZTBjmvAjbK82s8M8uO+yYdFwZpyfD4GfxLzNPGLbr03l84Ti9FAIpPushqYmj0g+zXOt+a17fwmbTZ8kzHF7Mmn1emxRFuD2oYwzSox1U88kedtQLPY02ygbrE79n7rLLootirWs9YY4PEuDNbJaN4t8EeDF4Ya2OopoXRxMADoycxdcEO2knzH7LKdPe+GaXneUddVjx6iMuKu0fJOl0sBr2VIjcImRmLw/RzFpBv7N9v2UUaCfImm/X1WLeJxOpjLEezttshYhpE59c2rjbl8PKI2O4NDbFpt53d+6lx6SK4PLn4oMuvtbURmr8PSG1GlVMyR9TFSOFVI0glz7sBO8/x5BV/4OaYilreyt8ywVtOWlPblUZpS9znuN3OcXOPmSbkraVrFYiIaW9ptabT8XwvWLqf2d+oN+LL9S53xH38uv8H/AK0flZ1RbQQEBAQEBAQYQQMXweGqZkmZmA/K7c5h82kbljasW9WNqRb1abRjRFtFPLKX+LdobCSLOYDfNfhfdtHtUePDwTujx4YpO60qZMICAgICDiGL+sz/ABpfrK6rT+6r9nB6r31vuiKZAICAgICAgICAgICAgICAgICAgICAgICAg6n9nfqDfiy/Uud8R9/Lr/B/60flZ1RbQQEBAQEBAQEBAQEBAQEBAQcQxf1mf40v1ldVp/dV+zg9V7633RFMgEBAQEBAQEBAQEBAQEBAQEBAQEBAQEBAQdT+zv1BvxZfqXO+I+/l1/g/9aPys6otoICAgICAgICAgICAgICAgwgolZoC+SWSQVDRne99shNsxJtv9q22PxLgrFeH0aDL4LN7zbi9Xjq6fzLeg91lzX6Uf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t/Mt6D3TmsdpyKe9bNGsKNJTiEvDyHPdmAy/mN7WWu1Obzr8ezcaPT/AMfHwb7tsoFsQEBAQEBAQEBAQEBAQEBAQYCDKAgICAgICAgICAgICAgICAgICAgICAgICDCDK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78" name="AutoShape 8" descr="data:image/jpeg;base64,/9j/4AAQSkZJRgABAQAAAQABAAD/2wCEAAkGBxIQDxAQEBAVEBAQDw8QDxIRFhEPEQ8XFRQWFhcRFhUYKCggGSYxHBYULTEiJSsrMC4vGB8zODMsNygtLisBCgoKDg0OGxAQGzckICYuLC0sLC4uNywsLCwsLCwsLDQsLCwsLCwsLCwsLCwsLCwsLCwsLCwsLCwsLCwsLCwsLP/AABEIAJABXgMBEQACEQEDEQH/xAAbAAEAAgMBAQAAAAAAAAAAAAAABAYBBQcDAv/EADsQAAEDAgIIAgcIAgIDAAAAAAEAAgMEEQUSBhchMUFUktETUSI0YXFzgbIHFCMyQpGhsVJiFcFDcuH/xAAbAQEAAgMBAQAAAAAAAAAAAAAAAwQCBQYBB//EADERAQACAQIEAwgCAgMBAQAAAAABAgMEERIVIVIFEzEiM0FRYnGBkRQ0I2EyobHBQv/aAAwDAQACEQMRAD8A7igICAgICAgICAgICAgICAgICAgICAgICAgICAgICAgICAgICAgICAgICAgICAgICAgICAgICAgICAgICAgICAgICAgICAgICAgICAgICAgICAgICAgICAgICAgICAgICAgICAgICAgICAgICAgICAgICAgICAgICAgICAgICAgICAgICAgICAgICAgICAgICAgwvBQqzT6SOWSMU7CGSPYDmdtyki+5bjH4ZW1Ynic9l8atS814Y6f7eOsWTl2dbuyz5VXuY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JOXZ1u7Jyqvcc9v2R+1u0ZxY1dOJnMDCXvblBJHom29azU4fJycDc6LUzqMXHMbNsoFsQEBAQEBAQEBAQEBAQEBAQcQxf1mf40v1ldVp/dV+zg9V7633RFMgEBAQEBAQEBAQEBAQEBAQEBAQEBAQEBAQdT+zv1BvxZfqXO+I+/l1/g/9aPys6otoICAgICAgICAgIMXR5uyj0QRqmuZGQHOsTw3n3qnqNfgwTte3VJTFa/o92uuLg3B3K1W0WiJiWExsysnjiOL+sz/ABpfrK6rT+6r9nB6r31vuiKZAICAgICAgICDK8/0ML0EBAQEBAQEBAQEBAQEBB1P7O/UG/Fl+pc74j7+XX+D/wBaPys6otoICAgICAgwXW2lBRdJdPQwuipAHuFw6U7WA/6j9Xv3e9VsmfbpCrk1G3SqVobpgKi0FQQ2fc12xrZvluB9n7LLHl36SzxZuLpPqt7nAAk7ABck8FPHVNMxEby5VjOk8jq77xA6zY/w4/Jzb7bjjc/9LoMGirGHgvHr1clqfEbzqeOk9I6Q6Do5jjKyHO0FrmkNkaf0m3A8QtNqdPOC3DLo9Hq66mnFH5MWxTJdjPz8T/j/APVzPivi3k/4sX/L5/JtcGn4/alX3OJNybk7yeK5G95vO9urYxER0husC8UcPwj57Lf+q6fwP+VHrHsf7/8AijquCfT1btdMpOI4v6zP8aX6yuq0/uq/Zweq99b7oimQLdoNSRPjq5JYmy+E1rmhwB3BxI9m5avxC962rFZ23bvwrFjml7WjfZ6VFLS1tBNVQwCmlp75g0+ibAOI2bDsPldY0vlwZox2neJZ3xYNTp7ZaV4Zhpm6L1ZsRDsMfiA5mZcvvvv9itzrcMTtv8dmvjw7UTG+3w3KXRarlY2RkN2PaHNOeMXB3GxKW1uGtprMlPDdResWiOko/wDwVR45pxHeYAEtBaQ0HiXA2Cz/AJWLg49+iP8AhZvM8rbq+8R0fqYMgkjt4jgxjgWuaXHYBcbvmvMeqxZInhlll0ObFtxR6tjpdC9racOpBS2Dm3a5j/FNm/4/9+ar6O9ZtaePda8RpaK03pw/D7pOi2i8/jxSTwDwPSLg8tv+U2JZv32WGr1mOaTWk9Umg8OyeZF8leiI/AnzVtQIoc8MVQQ9rHMjIF9jRmspI1UUw14p6zCO2jtk1FuGu9Yn7PnSqhkjyONIylivkY1rmPe423uI2ncvdHkrbeOLeWPiGG9dpmnDCvK+1YgICAgICAgICAgICAg6n9nfqDfiy/Uud8R9/Lr/AAf+tH5WdUW0EBAQEBAQcz070pMrnUsDrRNJbM8f+QjewHy/v+6mbJv7MKefLvPDClxsLiGtBc5xAaALknyAVeIVojedodB0b0DADZaza7Y5sTTYN8szhvPsH8q1jwfGVvHgiPas89NtKA8Glp3XZumkH6v9Gny8yui0Oi2/yX/DS+KeIxaPKxz95UuKMvc1rQXOcQ1oG8k7gtra0VrvLRVrNp4Y9XU8PpRh9GyIWMr7uef9iNp+WwfJcJ494pNKzavrPSHe+FaHy6RT8y1pPE/NfPrTMzvPWW/iG4wnC72kkGze1p4+0rpPCvCOLbLm/EKWo1H/AOat6AupiNo2hRF6OI4v6zP8aX6yuq0/uq/Zweq99b7oimQLt9njgIa4uGZoY0ubuzDK+4Wo8SieKmzf+D7Rjyb+jW4ppMx1M6mpacU8T759t3O8x/W1TYtHbzOPJbeVbP4jWcflYq8MS2umtbJHT0LGPcxrogXZSW5rNaADb3lQaLHW2S8zHxWvE816YccVnbeDRCnkgpZK1zZJHZSymiGZ1+GbKPb/AAF5rL1yZYxRtHzll4djyYsM5p3n5Q9tDcxbX+M1/wB4fZ727Y5nNcHWy33bb2+Sx1u29OGfZ/6Z+GzMxk449qf2hYliMbKGWBlNVRtc5pa+cGzHZgfzHaNykxYZnNFptH4Q6jUVrp7Uilo/3LYVrmkYKZTcEgku23ORtr/Oyhx7/wCbhWcu3+Djej4aj/mmuc2Qw2ORwDjGG+HuuNg9K+9eRbF/EmI9f+3vDm/n7zvw/D5NVQYa+oxWpGZzYo53STZSWh1jsZs8/wCrqe+WuPTV+cx0VMWG+XW2nrtE7ygaaVcs05e+KSOFhMUOdrmA2uSdvE2/YBWNDSlKdJ3n4qnieTJkybzExWOkdFdV9rBAQEBAQEBAQEBAQEBB1P7O/UG/Fl+pc74j7+XX+D/1o/Kzqi2ggICAgIK1p5jJpqUtYbSzkxsI3tFvSf8At/JCizW4aoc1+GvRyJUVB1HQXRpsEbamQB80jczNxEbSNgB8yN5+SuYcUR1ldw44rHF8Wh0q0pnkc+AMdTsByvadkjvefL3fuuk0ejx1iMk+057xDxHLa044jhhVWtJIAFyTYAbSfYAtlM7dZaeImZ2h0nQvRbwLVE4/GI9Bp2+EDxPt/paLW63zPYp6f+uo8N8O8r/Jk/5f+Npj1I8nxB6TQLEcW+1cN45ost7RmjrEfB02lyViOFEwej8R9z+Rm0+08Atf4PofPy8V/wDjH/qbU5eCu0eqzBdtERHo1jK9BBxDF/WZ/jS/WV1Wn91X7OD1XvrfdEUyBLo8Slha9sUhY2QWkAt6Q2i233lRZMFLzE2j0T4tRkxRMUnbdEUvqgSq3EZZgxsry8RjKwGwyjZs2e4KOmGmOZmseqbLqMmWIi877eiZDpJVsa1rahzWtADQAywA2AblFOkwzO81TV8Q1FY4Yv0Rzi85m8fxneNYDOLAkDgQNhWX8fFwcG3T5MP5ebzOPi6/NNGMyVTmxVlS8QG5cWtbcEC7dgG3bZRTp64Ym2KvtJ41V89opnv7KRpZi0MzKaGnLnMp2kZ3DLm2NA/pR6PT3pNrZPWfgm8Q1WPJFKYvSESLSesY0NbUvsNgvlcR8yLqadFgmd5qr18R1NY2i7wpscqYy8xzOaZHF7yMpLnHibhZW0uK228enojprc9Jma29fV8V+MT1DQ2aV0jWuzAHKLGxF9g8iVlj0+PHO9Y2Y5tXmzRw3tvCCplcQEBAQEBAQEBAQEBAQdT+zv1BvxZfqXO+I+/l1/g/9aPys6otoICAgICDT6UYK2sp3RnY9vpRO/xcBx9h4qPJTirsjyU4q7ONVNO6J7o3tLXscWuB4EKhMbdGvmNukrZoRpX93Ip6h34BP4bz/wCEngf9f6U+LLt0lPhzbdLLnpJo5HWsDgQyUD0JRtuPJ3mFttNq7YZ6dYY6zQU1MfKfmhUWDUmFx+PM4OeNniPFyCeEbeH9pqtdbL69I+TDS6DDpo4p6z81lp52yNa9jg5jgC1zTcEe9VIneOjYxO8bw9SEmImNnrzggawENFgSTYeZUWHBTFExSNmVrTb1eqmYiAg4hi/rM/xpfrK6rT+6r9nB6r31vuiKZAICPS6DKH2YR4IC8eibhdehdHgg2mjmE/fJ/Bz5PQc+9s262y3zVfVZ/Jpxbbrmi0v8jJwb7dGvqI8j3svfI9zb+eUkXU1bcVeL5q168Npr8nmsvsxLoCPC6CRRUb5n5I25jlc4+QAFySeCjyZK443slxYbZbbVhHupEQgIF0BAQdT+zv1BvxZfqXO+I+/l1/g/9aPys6otoICAgICAgqummiwq2+LEAKhg9wlA/Sfb5FQ5cfFG8IM2Li6x6uUyRlri1wLXNJDgdhBHAqlMbdJUZ3jpK06J6YupbRTXkg/Sd74vd5j2ft5KbHlmOkp8Waa9LNXpNjr62YvNxG24hZ/iPM+0rDJfjlhkvxy3P2d4hUtn8GNpkgO2UE2bF/uDw93FSYLW32hJp7W32j0dSCuLogICAg4hi/rM/wAaX6yuq0/uq/Zweq99b7oimQLfoNTxOhrXTRtkaxjXWIBNgHEgHhuWr8QtaLUis7N54VSk47zeN0mokirMLmn+7shfA+zPDAFrZTv2cHKKsXwamKcW+6W849TpLX4dpj0TMAgkEdOyenpWRyNa20lhPKLfmtbafYotRas2talp3/6T6Sl4rWuSsREx+ZU/SaibBWTRxizA4Fo/xuAbfytrpMlr4omWj1+KuLPatfRZtDJ2zMcJaaAQ08f4kzmgucbX2k+zaVrtdSaW6Wnefg23huSMlZ4qxw1j1QMImfUVk8tPTQlgbYCUBscLb7HG3E2KmzVrjw1re07q+nvbLqLXx0jb/fpDa49DGKaGsdHAZIp2ZzBZ0Ujc1i0+ezz3Ktgtack4omdpj4+q7qaY/KrmmI3iY9PR7S4VCzEXVDmN+7tpPGIyjJc+je27csfPv5HBE9d2X8bHGq82Y9nbd5nDYqepxCodG0xMgbJE0tBbd4J2Ddvb/Ky822SmOkT136sP49MWTJlmOm28IcskeH0VNKII5pqkB8jpBcC7cxaPLeAFJWLajLaJttEIrWppMFLxWJm3q9sQ0fhnqaJ7G+HHVMMkrG7BsaH7PK97LzHqr0x3iZ3mPRll0OLLmx2jpFvWE/BMTZ/yElJFTxxxxNkaHtAEhLbA7VDmwz5EZbW3mVjTaiv8mcNa7RG/X4tThlNFDBW1z42zPZUSsja8Xa38S17e938Kxlve96YaztG0KuHHTHjyaiY3nedn1Uuimoo8Q8BkckE7RI1gGSRucNII47CN68iL48s4OLpMFpplwV1E1iJieqfLhcLcRdUOY37s2k8YjKMl/wAt7btyh8684PL39rdYnTY41PmzHs7bvg4bFT1OIVDo2uiZA2SJpaC27wdw97f5WXm2yY6Y4nrux/j0w5cmWY6bdPyxgULHUUZpI6eSoO2obMAXE8QPLba3CyaibRmmMkzEfDY0sVnBE4YibfHd86HylsmIB9OyORl3uA4XzfhW3ZdnDfde6uN4x7W3h54fM1tli1dpQ9GKmOslqo3wRMMsAMYY0WaQMpt5bwfkpdVjthrSYmekoNFlpqLXrNY6x0S8MwiM4aYXMb95lhmnaS0Zxldssd/+P8qLJnt5/HE+zExCfDpa/wAXy5j2piZ/7ebcLicMMo3MaHSNdPO4AB5DWl2UnftJ/he+df8AyZYn/UMf49P8WCY9esvelq4J62SgdSRCEZ2Mc1oDwWDab8OO5Y2pfHhjNFp3ZUyY8uedNNI2UXEKfwppYr38OR7AfOxtdbnFfjpFnPZ8fl5Jr8pR1IidT+zv1BvxZfqXO+I+/l1/g/8AWj8rOqLaCAgICAgIMIK1pZomysBkZaOoA2O/TJb9L+6iyYot6IcmKLenq5XXUUkEhilYWPbvB/sHcR7QqU1ms7So2rNZ2lihpHzSsijF3yOytH9k/JK13nYrWbTtDtGAYMyjhbEwXO+R/GR3En/oK/SkVjaGxpSKxtDZrNmICAgIOIYv6zP8aX6yuq0/uq/Zweq99b7oimQN5gGONpoqqNzHOM7MrS21m+i4bb+9UtTppy2raJ9Gx0esjBjtWY33Yw/G2xUE9IWOLpnFwcLZW3DRt4/pTJpZvnrk36QYdZXHp7Ytus/FtWaVU0hglqKZ7qinADHsdZptxtcceBuq9tDlrvWlukrdfEsNuG2SntVV/HcRFTUSTBuQPtZpNyLADf8AJXtPi8rHFJ6tbq88Z8s3jo3lDpJSx0gpHU0j2EXks4N8R17kkg33/wAKnk0ea2XzIt1+DYYvEMFMPlTSdvi8cP0hggkmaymIpZ42sfHmu4EBwJBPnfzWWTSZMlYmbe1HxYYdfixXtFa+zPwfOK47TuoxSU0D42Zw+73Zrbcx4kle4dLkjL5mSerzUa3DODycVZiGavSnPh7aXIfEyNjdJcWLWnd57gEpots/mb9PkZPEuLTeVt1+bOLaU+PRMpgwteBGJXnLZ4YOHHfZMOi4M05Jnp8DUeJebp4xRHX4yxSaQQPpo6asgdM2EjwnMdlNgLBp2jh7V5k0mSuSb4rbb+pi12K2KMeau+3o+MQ0qe+phmjYI2U4yxRk3uNxze8bPYssehiMc1tO8yxzeJ2tlresbRX0htIdLaNspqRSPbUOaQ4hwym9r8bcBtsq9tDnmvl8Xswt18T00XnLwe01WE6RNjFRFNF4tPUPe9zAbOYXG+w8eHluVjNpJtw2pO1oVNPr614qXjetmMYx6N9O2kpoTDAHZnZjme83v7ePtXuDS2i85Mk7y81OupbF5OKu1XrVaU58PFLkIkyMjdJssWtN7ee4BYU0W2fzJnp6s7+JcWmjFt19N2cW0q8eiZTBjmvAjbK82s8M8uO+yYdFwZpyfD4GfxLzNPGLbr03l84Ti9FAIpPushqYmj0g+zXOt+a17fwmbTZ8kzHF7Mmn1emxRFuD2oYwzSox1U88kedtQLPY02ygbrE79n7rLLootirWs9YY4PEuDNbJaN4t8EeDF4Ya2OopoXRxMADoycxdcEO2knzH7LKdPe+GaXneUddVjx6iMuKu0fJOl0sBr2VIjcImRmLw/RzFpBv7N9v2UUaCfImm/X1WLeJxOpjLEezttshYhpE59c2rjbl8PKI2O4NDbFpt53d+6lx6SK4PLn4oMuvtbURmr8PSG1GlVMyR9TFSOFVI0glz7sBO8/x5BV/4OaYilreyt8ywVtOWlPblUZpS9znuN3OcXOPmSbkraVrFYiIaW9ptabT8XwvWLqf2d+oN+LL9S53xH38uv8H/AK0flZ1RbQQEBAQEBAQYQQMXweGqZkmZmA/K7c5h82kbljasW9WNqRb1abRjRFtFPLKX+LdobCSLOYDfNfhfdtHtUePDwTujx4YpO60qZMICAgICDiGL+sz/ABpfrK6rT+6r9nB6r31vuiKZAICAgICAgICAgICAgICAgICAgICAgICAg6n9nfqDfiy/Uud8R9/Lr/B/60flZ1RbQQEBAQEBAQEBAQEBAQEBAQcQxf1mf40v1ldVp/dV+zg9V7633RFMgEBAQEBAQEBAQEBAQEBAQEBAQEBAQEBAQdT+zv1BvxZfqXO+I+/l1/g/9aPys6otoICAgICAgICAgICAgICAgwgolZoC+SWSQVDRne99shNsxJtv9q22PxLgrFeH0aDL4LN7zbi9Xjq6fzLeg91lzX6Uf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t/Mt6D3TmsdpyKe9bNGsKNJTiEvDyHPdmAy/mN7WWu1Obzr8ezcaPT/AMfHwb7tsoFsQEBAQEBAQEBAQEBAQEBAQYCDKAgICAgICAgICAgICAgICAgICAgICAgICDCDK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79" name="AutoShape 10" descr="data:image/jpeg;base64,/9j/4AAQSkZJRgABAQAAAQABAAD/2wCEAAkGBxIQDxAQEBAVEBAQDw8QDxIRFhEPEQ8XFRQWFhcRFhUYKCggGSYxHBYULTEiJSsrMC4vGB8zODMsNygtLisBCgoKDg0OGxAQGzckICYuLC0sLC4uNywsLCwsLCwsLDQsLCwsLCwsLCwsLCwsLCwsLCwsLCwsLCwsLCwsLCwsLP/AABEIAJABXgMBEQACEQEDEQH/xAAbAAEAAgMBAQAAAAAAAAAAAAAABAYBBQcDAv/EADsQAAEDAgIIAgcIAgIDAAAAAAEAAgMEEQUSBhchMUFUktETUSI0YXFzgbIHFCMyQpGhsVJiFcFDcuH/xAAbAQEAAgMBAQAAAAAAAAAAAAAAAwQCBQYBB//EADERAQACAQIEAwgCAgMBAQAAAAABAgMEERIVIVIFEzEiM0FRYnGBkRQ0I2EyobHBQv/aAAwDAQACEQMRAD8A7igICAgICAgICAgICAgICAgICAgICAgICAgICAgICAgICAgICAgICAgICAgICAgICAgICAgICAgICAgICAgICAgICAgICAgICAgICAgICAgICAgICAgICAgICAgICAgICAgICAgICAgICAgICAgICAgICAgICAgICAgICAgICAgICAgICAgICAgICAgICAgICAgwvBQqzT6SOWSMU7CGSPYDmdtyki+5bjH4ZW1Ynic9l8atS814Y6f7eOsWTl2dbuyz5VXuY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JOXZ1u7Jyqvcc9v2R+1u0ZxY1dOJnMDCXvblBJHom29azU4fJycDc6LUzqMXHMbNsoFsQEBAQEBAQEBAQEBAQEBAQcQxf1mf40v1ldVp/dV+zg9V7633RFMgEBAQEBAQEBAQEBAQEBAQEBAQEBAQEBAQdT+zv1BvxZfqXO+I+/l1/g/9aPys6otoICAgICAgICAgIMXR5uyj0QRqmuZGQHOsTw3n3qnqNfgwTte3VJTFa/o92uuLg3B3K1W0WiJiWExsysnjiOL+sz/ABpfrK6rT+6r9nB6r31vuiKZAICAgICAgICDK8/0ML0EBAQEBAQEBAQEBAQEBB1P7O/UG/Fl+pc74j7+XX+D/wBaPys6otoICAgICAgwXW2lBRdJdPQwuipAHuFw6U7WA/6j9Xv3e9VsmfbpCrk1G3SqVobpgKi0FQQ2fc12xrZvluB9n7LLHl36SzxZuLpPqt7nAAk7ABck8FPHVNMxEby5VjOk8jq77xA6zY/w4/Jzb7bjjc/9LoMGirGHgvHr1clqfEbzqeOk9I6Q6Do5jjKyHO0FrmkNkaf0m3A8QtNqdPOC3DLo9Hq66mnFH5MWxTJdjPz8T/j/APVzPivi3k/4sX/L5/JtcGn4/alX3OJNybk7yeK5G95vO9urYxER0husC8UcPwj57Lf+q6fwP+VHrHsf7/8AijquCfT1btdMpOI4v6zP8aX6yuq0/uq/Zweq99b7oimQLdoNSRPjq5JYmy+E1rmhwB3BxI9m5avxC962rFZ23bvwrFjml7WjfZ6VFLS1tBNVQwCmlp75g0+ibAOI2bDsPldY0vlwZox2neJZ3xYNTp7ZaV4Zhpm6L1ZsRDsMfiA5mZcvvvv9itzrcMTtv8dmvjw7UTG+3w3KXRarlY2RkN2PaHNOeMXB3GxKW1uGtprMlPDdResWiOko/wDwVR45pxHeYAEtBaQ0HiXA2Cz/AJWLg49+iP8AhZvM8rbq+8R0fqYMgkjt4jgxjgWuaXHYBcbvmvMeqxZInhlll0ObFtxR6tjpdC9racOpBS2Dm3a5j/FNm/4/9+ar6O9ZtaePda8RpaK03pw/D7pOi2i8/jxSTwDwPSLg8tv+U2JZv32WGr1mOaTWk9Umg8OyeZF8leiI/AnzVtQIoc8MVQQ9rHMjIF9jRmspI1UUw14p6zCO2jtk1FuGu9Yn7PnSqhkjyONIylivkY1rmPe423uI2ncvdHkrbeOLeWPiGG9dpmnDCvK+1YgICAgICAgICAgICAg6n9nfqDfiy/Uud8R9/Lr/AAf+tH5WdUW0EBAQEBAQcz070pMrnUsDrRNJbM8f+QjewHy/v+6mbJv7MKefLvPDClxsLiGtBc5xAaALknyAVeIVojedodB0b0DADZaza7Y5sTTYN8szhvPsH8q1jwfGVvHgiPas89NtKA8Glp3XZumkH6v9Gny8yui0Oi2/yX/DS+KeIxaPKxz95UuKMvc1rQXOcQ1oG8k7gtra0VrvLRVrNp4Y9XU8PpRh9GyIWMr7uef9iNp+WwfJcJ494pNKzavrPSHe+FaHy6RT8y1pPE/NfPrTMzvPWW/iG4wnC72kkGze1p4+0rpPCvCOLbLm/EKWo1H/AOat6AupiNo2hRF6OI4v6zP8aX6yuq0/uq/Zweq99b7oimQLt9njgIa4uGZoY0ubuzDK+4Wo8SieKmzf+D7Rjyb+jW4ppMx1M6mpacU8T759t3O8x/W1TYtHbzOPJbeVbP4jWcflYq8MS2umtbJHT0LGPcxrogXZSW5rNaADb3lQaLHW2S8zHxWvE816YccVnbeDRCnkgpZK1zZJHZSymiGZ1+GbKPb/AAF5rL1yZYxRtHzll4djyYsM5p3n5Q9tDcxbX+M1/wB4fZ727Y5nNcHWy33bb2+Sx1u29OGfZ/6Z+GzMxk449qf2hYliMbKGWBlNVRtc5pa+cGzHZgfzHaNykxYZnNFptH4Q6jUVrp7Uilo/3LYVrmkYKZTcEgku23ORtr/Oyhx7/wCbhWcu3+Djej4aj/mmuc2Qw2ORwDjGG+HuuNg9K+9eRbF/EmI9f+3vDm/n7zvw/D5NVQYa+oxWpGZzYo53STZSWh1jsZs8/wCrqe+WuPTV+cx0VMWG+XW2nrtE7ygaaVcs05e+KSOFhMUOdrmA2uSdvE2/YBWNDSlKdJ3n4qnieTJkybzExWOkdFdV9rBAQEBAQEBAQEBAQEBB1P7O/UG/Fl+pc74j7+XX+D/1o/Kzqi2ggICAgIK1p5jJpqUtYbSzkxsI3tFvSf8At/JCizW4aoc1+GvRyJUVB1HQXRpsEbamQB80jczNxEbSNgB8yN5+SuYcUR1ldw44rHF8Wh0q0pnkc+AMdTsByvadkjvefL3fuuk0ejx1iMk+057xDxHLa044jhhVWtJIAFyTYAbSfYAtlM7dZaeImZ2h0nQvRbwLVE4/GI9Bp2+EDxPt/paLW63zPYp6f+uo8N8O8r/Jk/5f+Npj1I8nxB6TQLEcW+1cN45ost7RmjrEfB02lyViOFEwej8R9z+Rm0+08Atf4PofPy8V/wDjH/qbU5eCu0eqzBdtERHo1jK9BBxDF/WZ/jS/WV1Wn91X7OD1XvrfdEUyBLo8Slha9sUhY2QWkAt6Q2i233lRZMFLzE2j0T4tRkxRMUnbdEUvqgSq3EZZgxsry8RjKwGwyjZs2e4KOmGmOZmseqbLqMmWIi877eiZDpJVsa1rahzWtADQAywA2AblFOkwzO81TV8Q1FY4Yv0Rzi85m8fxneNYDOLAkDgQNhWX8fFwcG3T5MP5ebzOPi6/NNGMyVTmxVlS8QG5cWtbcEC7dgG3bZRTp64Ym2KvtJ41V89opnv7KRpZi0MzKaGnLnMp2kZ3DLm2NA/pR6PT3pNrZPWfgm8Q1WPJFKYvSESLSesY0NbUvsNgvlcR8yLqadFgmd5qr18R1NY2i7wpscqYy8xzOaZHF7yMpLnHibhZW0uK228enojprc9Jma29fV8V+MT1DQ2aV0jWuzAHKLGxF9g8iVlj0+PHO9Y2Y5tXmzRw3tvCCplcQEBAQEBAQEBAQEBAQdT+zv1BvxZfqXO+I+/l1/g/9aPys6otoICAgICDT6UYK2sp3RnY9vpRO/xcBx9h4qPJTirsjyU4q7ONVNO6J7o3tLXscWuB4EKhMbdGvmNukrZoRpX93Ip6h34BP4bz/wCEngf9f6U+LLt0lPhzbdLLnpJo5HWsDgQyUD0JRtuPJ3mFttNq7YZ6dYY6zQU1MfKfmhUWDUmFx+PM4OeNniPFyCeEbeH9pqtdbL69I+TDS6DDpo4p6z81lp52yNa9jg5jgC1zTcEe9VIneOjYxO8bw9SEmImNnrzggawENFgSTYeZUWHBTFExSNmVrTb1eqmYiAg4hi/rM/xpfrK6rT+6r9nB6r31vuiKZAICPS6DKH2YR4IC8eibhdehdHgg2mjmE/fJ/Bz5PQc+9s262y3zVfVZ/Jpxbbrmi0v8jJwb7dGvqI8j3svfI9zb+eUkXU1bcVeL5q168Npr8nmsvsxLoCPC6CRRUb5n5I25jlc4+QAFySeCjyZK443slxYbZbbVhHupEQgIF0BAQdT+zv1BvxZfqXO+I+/l1/g/9aPys6otoICAgICAgqummiwq2+LEAKhg9wlA/Sfb5FQ5cfFG8IM2Li6x6uUyRlri1wLXNJDgdhBHAqlMbdJUZ3jpK06J6YupbRTXkg/Sd74vd5j2ft5KbHlmOkp8Waa9LNXpNjr62YvNxG24hZ/iPM+0rDJfjlhkvxy3P2d4hUtn8GNpkgO2UE2bF/uDw93FSYLW32hJp7W32j0dSCuLogICAg4hi/rM/wAaX6yuq0/uq/Zweq99b7oimQLfoNTxOhrXTRtkaxjXWIBNgHEgHhuWr8QtaLUis7N54VSk47zeN0mokirMLmn+7shfA+zPDAFrZTv2cHKKsXwamKcW+6W849TpLX4dpj0TMAgkEdOyenpWRyNa20lhPKLfmtbafYotRas2talp3/6T6Sl4rWuSsREx+ZU/SaibBWTRxizA4Fo/xuAbfytrpMlr4omWj1+KuLPatfRZtDJ2zMcJaaAQ08f4kzmgucbX2k+zaVrtdSaW6Wnefg23huSMlZ4qxw1j1QMImfUVk8tPTQlgbYCUBscLb7HG3E2KmzVrjw1re07q+nvbLqLXx0jb/fpDa49DGKaGsdHAZIp2ZzBZ0Ujc1i0+ezz3Ktgtack4omdpj4+q7qaY/KrmmI3iY9PR7S4VCzEXVDmN+7tpPGIyjJc+je27csfPv5HBE9d2X8bHGq82Y9nbd5nDYqepxCodG0xMgbJE0tBbd4J2Ddvb/Ky822SmOkT136sP49MWTJlmOm28IcskeH0VNKII5pqkB8jpBcC7cxaPLeAFJWLajLaJttEIrWppMFLxWJm3q9sQ0fhnqaJ7G+HHVMMkrG7BsaH7PK97LzHqr0x3iZ3mPRll0OLLmx2jpFvWE/BMTZ/yElJFTxxxxNkaHtAEhLbA7VDmwz5EZbW3mVjTaiv8mcNa7RG/X4tThlNFDBW1z42zPZUSsja8Xa38S17e938Kxlve96YaztG0KuHHTHjyaiY3nedn1Uuimoo8Q8BkckE7RI1gGSRucNII47CN68iL48s4OLpMFpplwV1E1iJieqfLhcLcRdUOY37s2k8YjKMl/wAt7btyh8684PL39rdYnTY41PmzHs7bvg4bFT1OIVDo2uiZA2SJpaC27wdw97f5WXm2yY6Y4nrux/j0w5cmWY6bdPyxgULHUUZpI6eSoO2obMAXE8QPLba3CyaibRmmMkzEfDY0sVnBE4YibfHd86HylsmIB9OyORl3uA4XzfhW3ZdnDfde6uN4x7W3h54fM1tli1dpQ9GKmOslqo3wRMMsAMYY0WaQMpt5bwfkpdVjthrSYmekoNFlpqLXrNY6x0S8MwiM4aYXMb95lhmnaS0Zxldssd/+P8qLJnt5/HE+zExCfDpa/wAXy5j2piZ/7ebcLicMMo3MaHSNdPO4AB5DWl2UnftJ/he+df8AyZYn/UMf49P8WCY9esvelq4J62SgdSRCEZ2Mc1oDwWDab8OO5Y2pfHhjNFp3ZUyY8uedNNI2UXEKfwppYr38OR7AfOxtdbnFfjpFnPZ8fl5Jr8pR1IidT+zv1BvxZfqXO+I+/l1/g/8AWj8rOqLaCAgICAgIMIK1pZomysBkZaOoA2O/TJb9L+6iyYot6IcmKLenq5XXUUkEhilYWPbvB/sHcR7QqU1ms7So2rNZ2lihpHzSsijF3yOytH9k/JK13nYrWbTtDtGAYMyjhbEwXO+R/GR3En/oK/SkVjaGxpSKxtDZrNmICAgIOIYv6zP8aX6yuq0/uq/Zweq99b7oimQN5gGONpoqqNzHOM7MrS21m+i4bb+9UtTppy2raJ9Gx0esjBjtWY33Yw/G2xUE9IWOLpnFwcLZW3DRt4/pTJpZvnrk36QYdZXHp7Ytus/FtWaVU0hglqKZ7qinADHsdZptxtcceBuq9tDlrvWlukrdfEsNuG2SntVV/HcRFTUSTBuQPtZpNyLADf8AJXtPi8rHFJ6tbq88Z8s3jo3lDpJSx0gpHU0j2EXks4N8R17kkg33/wAKnk0ea2XzIt1+DYYvEMFMPlTSdvi8cP0hggkmaymIpZ42sfHmu4EBwJBPnfzWWTSZMlYmbe1HxYYdfixXtFa+zPwfOK47TuoxSU0D42Zw+73Zrbcx4kle4dLkjL5mSerzUa3DODycVZiGavSnPh7aXIfEyNjdJcWLWnd57gEpots/mb9PkZPEuLTeVt1+bOLaU+PRMpgwteBGJXnLZ4YOHHfZMOi4M05Jnp8DUeJebp4xRHX4yxSaQQPpo6asgdM2EjwnMdlNgLBp2jh7V5k0mSuSb4rbb+pi12K2KMeau+3o+MQ0qe+phmjYI2U4yxRk3uNxze8bPYssehiMc1tO8yxzeJ2tlresbRX0htIdLaNspqRSPbUOaQ4hwym9r8bcBtsq9tDnmvl8Xswt18T00XnLwe01WE6RNjFRFNF4tPUPe9zAbOYXG+w8eHluVjNpJtw2pO1oVNPr614qXjetmMYx6N9O2kpoTDAHZnZjme83v7ePtXuDS2i85Mk7y81OupbF5OKu1XrVaU58PFLkIkyMjdJssWtN7ee4BYU0W2fzJnp6s7+JcWmjFt19N2cW0q8eiZTBjmvAjbK82s8M8uO+yYdFwZpyfD4GfxLzNPGLbr03l84Ti9FAIpPushqYmj0g+zXOt+a17fwmbTZ8kzHF7Mmn1emxRFuD2oYwzSox1U88kedtQLPY02ygbrE79n7rLLootirWs9YY4PEuDNbJaN4t8EeDF4Ya2OopoXRxMADoycxdcEO2knzH7LKdPe+GaXneUddVjx6iMuKu0fJOl0sBr2VIjcImRmLw/RzFpBv7N9v2UUaCfImm/X1WLeJxOpjLEezttshYhpE59c2rjbl8PKI2O4NDbFpt53d+6lx6SK4PLn4oMuvtbURmr8PSG1GlVMyR9TFSOFVI0glz7sBO8/x5BV/4OaYilreyt8ywVtOWlPblUZpS9znuN3OcXOPmSbkraVrFYiIaW9ptabT8XwvWLqf2d+oN+LL9S53xH38uv8H/AK0flZ1RbQQEBAQEBAQYQQMXweGqZkmZmA/K7c5h82kbljasW9WNqRb1abRjRFtFPLKX+LdobCSLOYDfNfhfdtHtUePDwTujx4YpO60qZMICAgICDiGL+sz/ABpfrK6rT+6r9nB6r31vuiKZAICAgICAgICAgICAgICAgICAgICAgICAg6n9nfqDfiy/Uud8R9/Lr/B/60flZ1RbQQEBAQEBAQEBAQEBAQEBAQcQxf1mf40v1ldVp/dV+zg9V7633RFMgEBAQEBAQEBAQEBAQEBAQEBAQEBAQEBAQdT+zv1BvxZfqXO+I+/l1/g/9aPys6otoICAgICAgICAgICAgICAgwgolZoC+SWSQVDRne99shNsxJtv9q22PxLgrFeH0aDL4LN7zbi9Xjq6fzLeg91lzX6Uf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t/Mt6D3TmsdpyKe9bNGsKNJTiEvDyHPdmAy/mN7WWu1Obzr8ezcaPT/AMfHwb7tsoFsQEBAQEBAQEBAQEBAQEBAQYCDKAgICAgICAgICAgICAgICAgICAgICAgICDCDK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60376" y="2204865"/>
            <a:ext cx="8000056" cy="3847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dirty="0">
                <a:latin typeface="Book Antiqua" panose="0204060205030503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W ramach projektu Regionalnego Programu Operacyjnego Województwa Podkarpackiego</a:t>
            </a:r>
            <a:br>
              <a:rPr lang="pl-PL" sz="2000" dirty="0">
                <a:latin typeface="Book Antiqua" panose="02040602050305030304" pitchFamily="18" charset="0"/>
                <a:ea typeface="Calibri" panose="020F0502020204030204" pitchFamily="34" charset="0"/>
                <a:cs typeface="Verdana" panose="020B0604030504040204" pitchFamily="34" charset="0"/>
              </a:rPr>
            </a:br>
            <a:r>
              <a:rPr lang="pl-PL" sz="2000" b="1" dirty="0">
                <a:latin typeface="Book Antiqua" panose="0204060205030503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„Stawiamy na rozwój zawodowy uczniów i nauczycieli oraz współprace z przedsiębiorcami” </a:t>
            </a:r>
            <a:r>
              <a:rPr lang="pl-PL" sz="2000" dirty="0">
                <a:latin typeface="Book Antiqua" panose="0204060205030503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uczniowie naszej szkoły będą mieli szansę na uzyskanie dodatkowych kwalifikacji zawodowych</a:t>
            </a:r>
          </a:p>
          <a:p>
            <a:endParaRPr lang="pl-PL" sz="2000" dirty="0">
              <a:latin typeface="Book Antiqua" panose="02040602050305030304" pitchFamily="18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r>
              <a:rPr lang="pl-PL" sz="2000" dirty="0">
                <a:latin typeface="Book Antiqua" panose="02040602050305030304" pitchFamily="18" charset="0"/>
              </a:rPr>
              <a:t>Realizacja projektu od </a:t>
            </a:r>
            <a:r>
              <a:rPr lang="pl-PL" sz="2000" b="1" dirty="0">
                <a:latin typeface="Book Antiqua" panose="02040602050305030304" pitchFamily="18" charset="0"/>
              </a:rPr>
              <a:t>01.09.2021 do 30.09.2023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Całkowita wartość projektu </a:t>
            </a:r>
            <a:r>
              <a:rPr lang="pl-PL" sz="2000" b="1" dirty="0">
                <a:latin typeface="Book Antiqua" panose="02040602050305030304" pitchFamily="18" charset="0"/>
              </a:rPr>
              <a:t>1 993 379,92 zł</a:t>
            </a:r>
          </a:p>
          <a:p>
            <a:endParaRPr lang="pl-PL" sz="2000" dirty="0">
              <a:latin typeface="Book Antiqua" panose="02040602050305030304" pitchFamily="18" charset="0"/>
            </a:endParaRPr>
          </a:p>
          <a:p>
            <a:r>
              <a:rPr lang="pl-PL" sz="2000" dirty="0">
                <a:latin typeface="Book Antiqua" panose="02040602050305030304" pitchFamily="18" charset="0"/>
              </a:rPr>
              <a:t>Pracownie lekcyjne </a:t>
            </a:r>
            <a:r>
              <a:rPr lang="pl-PL" sz="2000" dirty="0" err="1">
                <a:latin typeface="Book Antiqua" panose="02040602050305030304" pitchFamily="18" charset="0"/>
              </a:rPr>
              <a:t>ZSTiA</a:t>
            </a:r>
            <a:r>
              <a:rPr lang="pl-PL" sz="2000" dirty="0">
                <a:latin typeface="Book Antiqua" panose="02040602050305030304" pitchFamily="18" charset="0"/>
              </a:rPr>
              <a:t> zostaną doposażone w nowoczesny sprzęt dydaktyczny do praktycznej i teoretycznej nauki zawodu. </a:t>
            </a:r>
          </a:p>
          <a:p>
            <a:endParaRPr lang="pl-PL" sz="24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2844" y="142852"/>
            <a:ext cx="8857108" cy="106561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pl-PL" altLang="ko-KR" sz="3200" b="1" dirty="0">
                <a:solidFill>
                  <a:srgbClr val="3C523D"/>
                </a:solidFill>
                <a:cs typeface="Times New Roman" pitchFamily="18" charset="0"/>
              </a:rPr>
              <a:t>       Zespół Szkół Technicznych i Artystycznych </a:t>
            </a:r>
          </a:p>
          <a:p>
            <a:pPr algn="ctr">
              <a:defRPr/>
            </a:pPr>
            <a:r>
              <a:rPr lang="pl-PL" altLang="ko-KR" sz="3200" b="1" dirty="0">
                <a:solidFill>
                  <a:srgbClr val="3C523D"/>
                </a:solidFill>
                <a:cs typeface="Times New Roman" pitchFamily="18" charset="0"/>
              </a:rPr>
              <a:t>w Lesku</a:t>
            </a:r>
            <a:endParaRPr lang="en-US" altLang="ko-KR" sz="3200" b="1" dirty="0">
              <a:solidFill>
                <a:srgbClr val="222E23"/>
              </a:solidFill>
              <a:ea typeface="굴림" pitchFamily="34" charset="-127"/>
              <a:cs typeface="Times New Roman" pitchFamily="18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55665219"/>
              </p:ext>
            </p:extLst>
          </p:nvPr>
        </p:nvGraphicFramePr>
        <p:xfrm>
          <a:off x="285720" y="1214422"/>
          <a:ext cx="8750776" cy="106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9" name="Picture 13" descr="C:\FINAL\logobeztl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764704"/>
            <a:ext cx="9382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AutoShape 2" descr="data:image/jpeg;base64,/9j/4AAQSkZJRgABAQAAAQABAAD/2wCEAAkGBxIQDxAQEBAVEBAQDw8QDxIRFhEPEQ8XFRQWFhcRFhUYKCggGSYxHBYULTEiJSsrMC4vGB8zODMsNygtLisBCgoKDg0OGxAQGzckICYuLC0sLC4uNywsLCwsLCwsLDQsLCwsLCwsLCwsLCwsLCwsLCwsLCwsLCwsLCwsLCwsLP/AABEIAJABXgMBEQACEQEDEQH/xAAbAAEAAgMBAQAAAAAAAAAAAAAABAYBBQcDAv/EADsQAAEDAgIIAgcIAgIDAAAAAAEAAgMEEQUSBhchMUFUktETUSI0YXFzgbIHFCMyQpGhsVJiFcFDcuH/xAAbAQEAAgMBAQAAAAAAAAAAAAAAAwQCBQYBB//EADERAQACAQIEAwgCAgMBAQAAAAABAgMEERIVIVIFEzEiM0FRYnGBkRQ0I2EyobHBQv/aAAwDAQACEQMRAD8A7igICAgICAgICAgICAgICAgICAgICAgICAgICAgICAgICAgICAgICAgICAgICAgICAgICAgICAgICAgICAgICAgICAgICAgICAgICAgICAgICAgICAgICAgICAgICAgICAgICAgICAgICAgICAgICAgICAgICAgICAgICAgICAgICAgICAgICAgICAgICAgICAgwvBQqzT6SOWSMU7CGSPYDmdtyki+5bjH4ZW1Ynic9l8atS814Y6f7eOsWTl2dbuyz5VXuY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JOXZ1u7Jyqvcc9v2R+1u0ZxY1dOJnMDCXvblBJHom29azU4fJycDc6LUzqMXHMbNsoFsQEBAQEBAQEBAQEBAQEBAQcQxf1mf40v1ldVp/dV+zg9V7633RFMgEBAQEBAQEBAQEBAQEBAQEBAQEBAQEBAQdT+zv1BvxZfqXO+I+/l1/g/9aPys6otoICAgICAgICAgIMXR5uyj0QRqmuZGQHOsTw3n3qnqNfgwTte3VJTFa/o92uuLg3B3K1W0WiJiWExsysnjiOL+sz/ABpfrK6rT+6r9nB6r31vuiKZAICAgICAgICDK8/0ML0EBAQEBAQEBAQEBAQEBB1P7O/UG/Fl+pc74j7+XX+D/wBaPys6otoICAgICAgwXW2lBRdJdPQwuipAHuFw6U7WA/6j9Xv3e9VsmfbpCrk1G3SqVobpgKi0FQQ2fc12xrZvluB9n7LLHl36SzxZuLpPqt7nAAk7ABck8FPHVNMxEby5VjOk8jq77xA6zY/w4/Jzb7bjjc/9LoMGirGHgvHr1clqfEbzqeOk9I6Q6Do5jjKyHO0FrmkNkaf0m3A8QtNqdPOC3DLo9Hq66mnFH5MWxTJdjPz8T/j/APVzPivi3k/4sX/L5/JtcGn4/alX3OJNybk7yeK5G95vO9urYxER0husC8UcPwj57Lf+q6fwP+VHrHsf7/8AijquCfT1btdMpOI4v6zP8aX6yuq0/uq/Zweq99b7oimQLdoNSRPjq5JYmy+E1rmhwB3BxI9m5avxC962rFZ23bvwrFjml7WjfZ6VFLS1tBNVQwCmlp75g0+ibAOI2bDsPldY0vlwZox2neJZ3xYNTp7ZaV4Zhpm6L1ZsRDsMfiA5mZcvvvv9itzrcMTtv8dmvjw7UTG+3w3KXRarlY2RkN2PaHNOeMXB3GxKW1uGtprMlPDdResWiOko/wDwVR45pxHeYAEtBaQ0HiXA2Cz/AJWLg49+iP8AhZvM8rbq+8R0fqYMgkjt4jgxjgWuaXHYBcbvmvMeqxZInhlll0ObFtxR6tjpdC9racOpBS2Dm3a5j/FNm/4/9+ar6O9ZtaePda8RpaK03pw/D7pOi2i8/jxSTwDwPSLg8tv+U2JZv32WGr1mOaTWk9Umg8OyeZF8leiI/AnzVtQIoc8MVQQ9rHMjIF9jRmspI1UUw14p6zCO2jtk1FuGu9Yn7PnSqhkjyONIylivkY1rmPe423uI2ncvdHkrbeOLeWPiGG9dpmnDCvK+1YgICAgICAgICAgICAg6n9nfqDfiy/Uud8R9/Lr/AAf+tH5WdUW0EBAQEBAQcz070pMrnUsDrRNJbM8f+QjewHy/v+6mbJv7MKefLvPDClxsLiGtBc5xAaALknyAVeIVojedodB0b0DADZaza7Y5sTTYN8szhvPsH8q1jwfGVvHgiPas89NtKA8Glp3XZumkH6v9Gny8yui0Oi2/yX/DS+KeIxaPKxz95UuKMvc1rQXOcQ1oG8k7gtra0VrvLRVrNp4Y9XU8PpRh9GyIWMr7uef9iNp+WwfJcJ494pNKzavrPSHe+FaHy6RT8y1pPE/NfPrTMzvPWW/iG4wnC72kkGze1p4+0rpPCvCOLbLm/EKWo1H/AOat6AupiNo2hRF6OI4v6zP8aX6yuq0/uq/Zweq99b7oimQLt9njgIa4uGZoY0ubuzDK+4Wo8SieKmzf+D7Rjyb+jW4ppMx1M6mpacU8T759t3O8x/W1TYtHbzOPJbeVbP4jWcflYq8MS2umtbJHT0LGPcxrogXZSW5rNaADb3lQaLHW2S8zHxWvE816YccVnbeDRCnkgpZK1zZJHZSymiGZ1+GbKPb/AAF5rL1yZYxRtHzll4djyYsM5p3n5Q9tDcxbX+M1/wB4fZ727Y5nNcHWy33bb2+Sx1u29OGfZ/6Z+GzMxk449qf2hYliMbKGWBlNVRtc5pa+cGzHZgfzHaNykxYZnNFptH4Q6jUVrp7Uilo/3LYVrmkYKZTcEgku23ORtr/Oyhx7/wCbhWcu3+Djej4aj/mmuc2Qw2ORwDjGG+HuuNg9K+9eRbF/EmI9f+3vDm/n7zvw/D5NVQYa+oxWpGZzYo53STZSWh1jsZs8/wCrqe+WuPTV+cx0VMWG+XW2nrtE7ygaaVcs05e+KSOFhMUOdrmA2uSdvE2/YBWNDSlKdJ3n4qnieTJkybzExWOkdFdV9rBAQEBAQEBAQEBAQEBB1P7O/UG/Fl+pc74j7+XX+D/1o/Kzqi2ggICAgIK1p5jJpqUtYbSzkxsI3tFvSf8At/JCizW4aoc1+GvRyJUVB1HQXRpsEbamQB80jczNxEbSNgB8yN5+SuYcUR1ldw44rHF8Wh0q0pnkc+AMdTsByvadkjvefL3fuuk0ejx1iMk+057xDxHLa044jhhVWtJIAFyTYAbSfYAtlM7dZaeImZ2h0nQvRbwLVE4/GI9Bp2+EDxPt/paLW63zPYp6f+uo8N8O8r/Jk/5f+Npj1I8nxB6TQLEcW+1cN45ost7RmjrEfB02lyViOFEwej8R9z+Rm0+08Atf4PofPy8V/wDjH/qbU5eCu0eqzBdtERHo1jK9BBxDF/WZ/jS/WV1Wn91X7OD1XvrfdEUyBLo8Slha9sUhY2QWkAt6Q2i233lRZMFLzE2j0T4tRkxRMUnbdEUvqgSq3EZZgxsry8RjKwGwyjZs2e4KOmGmOZmseqbLqMmWIi877eiZDpJVsa1rahzWtADQAywA2AblFOkwzO81TV8Q1FY4Yv0Rzi85m8fxneNYDOLAkDgQNhWX8fFwcG3T5MP5ebzOPi6/NNGMyVTmxVlS8QG5cWtbcEC7dgG3bZRTp64Ym2KvtJ41V89opnv7KRpZi0MzKaGnLnMp2kZ3DLm2NA/pR6PT3pNrZPWfgm8Q1WPJFKYvSESLSesY0NbUvsNgvlcR8yLqadFgmd5qr18R1NY2i7wpscqYy8xzOaZHF7yMpLnHibhZW0uK228enojprc9Jma29fV8V+MT1DQ2aV0jWuzAHKLGxF9g8iVlj0+PHO9Y2Y5tXmzRw3tvCCplcQEBAQEBAQEBAQEBAQdT+zv1BvxZfqXO+I+/l1/g/9aPys6otoICAgICDT6UYK2sp3RnY9vpRO/xcBx9h4qPJTirsjyU4q7ONVNO6J7o3tLXscWuB4EKhMbdGvmNukrZoRpX93Ip6h34BP4bz/wCEngf9f6U+LLt0lPhzbdLLnpJo5HWsDgQyUD0JRtuPJ3mFttNq7YZ6dYY6zQU1MfKfmhUWDUmFx+PM4OeNniPFyCeEbeH9pqtdbL69I+TDS6DDpo4p6z81lp52yNa9jg5jgC1zTcEe9VIneOjYxO8bw9SEmImNnrzggawENFgSTYeZUWHBTFExSNmVrTb1eqmYiAg4hi/rM/xpfrK6rT+6r9nB6r31vuiKZAICPS6DKH2YR4IC8eibhdehdHgg2mjmE/fJ/Bz5PQc+9s262y3zVfVZ/Jpxbbrmi0v8jJwb7dGvqI8j3svfI9zb+eUkXU1bcVeL5q168Npr8nmsvsxLoCPC6CRRUb5n5I25jlc4+QAFySeCjyZK443slxYbZbbVhHupEQgIF0BAQdT+zv1BvxZfqXO+I+/l1/g/9aPys6otoICAgICAgqummiwq2+LEAKhg9wlA/Sfb5FQ5cfFG8IM2Li6x6uUyRlri1wLXNJDgdhBHAqlMbdJUZ3jpK06J6YupbRTXkg/Sd74vd5j2ft5KbHlmOkp8Waa9LNXpNjr62YvNxG24hZ/iPM+0rDJfjlhkvxy3P2d4hUtn8GNpkgO2UE2bF/uDw93FSYLW32hJp7W32j0dSCuLogICAg4hi/rM/wAaX6yuq0/uq/Zweq99b7oimQLfoNTxOhrXTRtkaxjXWIBNgHEgHhuWr8QtaLUis7N54VSk47zeN0mokirMLmn+7shfA+zPDAFrZTv2cHKKsXwamKcW+6W849TpLX4dpj0TMAgkEdOyenpWRyNa20lhPKLfmtbafYotRas2talp3/6T6Sl4rWuSsREx+ZU/SaibBWTRxizA4Fo/xuAbfytrpMlr4omWj1+KuLPatfRZtDJ2zMcJaaAQ08f4kzmgucbX2k+zaVrtdSaW6Wnefg23huSMlZ4qxw1j1QMImfUVk8tPTQlgbYCUBscLb7HG3E2KmzVrjw1re07q+nvbLqLXx0jb/fpDa49DGKaGsdHAZIp2ZzBZ0Ujc1i0+ezz3Ktgtack4omdpj4+q7qaY/KrmmI3iY9PR7S4VCzEXVDmN+7tpPGIyjJc+je27csfPv5HBE9d2X8bHGq82Y9nbd5nDYqepxCodG0xMgbJE0tBbd4J2Ddvb/Ky822SmOkT136sP49MWTJlmOm28IcskeH0VNKII5pqkB8jpBcC7cxaPLeAFJWLajLaJttEIrWppMFLxWJm3q9sQ0fhnqaJ7G+HHVMMkrG7BsaH7PK97LzHqr0x3iZ3mPRll0OLLmx2jpFvWE/BMTZ/yElJFTxxxxNkaHtAEhLbA7VDmwz5EZbW3mVjTaiv8mcNa7RG/X4tThlNFDBW1z42zPZUSsja8Xa38S17e938Kxlve96YaztG0KuHHTHjyaiY3nedn1Uuimoo8Q8BkckE7RI1gGSRucNII47CN68iL48s4OLpMFpplwV1E1iJieqfLhcLcRdUOY37s2k8YjKMl/wAt7btyh8684PL39rdYnTY41PmzHs7bvg4bFT1OIVDo2uiZA2SJpaC27wdw97f5WXm2yY6Y4nrux/j0w5cmWY6bdPyxgULHUUZpI6eSoO2obMAXE8QPLba3CyaibRmmMkzEfDY0sVnBE4YibfHd86HylsmIB9OyORl3uA4XzfhW3ZdnDfde6uN4x7W3h54fM1tli1dpQ9GKmOslqo3wRMMsAMYY0WaQMpt5bwfkpdVjthrSYmekoNFlpqLXrNY6x0S8MwiM4aYXMb95lhmnaS0Zxldssd/+P8qLJnt5/HE+zExCfDpa/wAXy5j2piZ/7ebcLicMMo3MaHSNdPO4AB5DWl2UnftJ/he+df8AyZYn/UMf49P8WCY9esvelq4J62SgdSRCEZ2Mc1oDwWDab8OO5Y2pfHhjNFp3ZUyY8uedNNI2UXEKfwppYr38OR7AfOxtdbnFfjpFnPZ8fl5Jr8pR1IidT+zv1BvxZfqXO+I+/l1/g/8AWj8rOqLaCAgICAgIMIK1pZomysBkZaOoA2O/TJb9L+6iyYot6IcmKLenq5XXUUkEhilYWPbvB/sHcR7QqU1ms7So2rNZ2lihpHzSsijF3yOytH9k/JK13nYrWbTtDtGAYMyjhbEwXO+R/GR3En/oK/SkVjaGxpSKxtDZrNmICAgIOIYv6zP8aX6yuq0/uq/Zweq99b7oimQN5gGONpoqqNzHOM7MrS21m+i4bb+9UtTppy2raJ9Gx0esjBjtWY33Yw/G2xUE9IWOLpnFwcLZW3DRt4/pTJpZvnrk36QYdZXHp7Ytus/FtWaVU0hglqKZ7qinADHsdZptxtcceBuq9tDlrvWlukrdfEsNuG2SntVV/HcRFTUSTBuQPtZpNyLADf8AJXtPi8rHFJ6tbq88Z8s3jo3lDpJSx0gpHU0j2EXks4N8R17kkg33/wAKnk0ea2XzIt1+DYYvEMFMPlTSdvi8cP0hggkmaymIpZ42sfHmu4EBwJBPnfzWWTSZMlYmbe1HxYYdfixXtFa+zPwfOK47TuoxSU0D42Zw+73Zrbcx4kle4dLkjL5mSerzUa3DODycVZiGavSnPh7aXIfEyNjdJcWLWnd57gEpots/mb9PkZPEuLTeVt1+bOLaU+PRMpgwteBGJXnLZ4YOHHfZMOi4M05Jnp8DUeJebp4xRHX4yxSaQQPpo6asgdM2EjwnMdlNgLBp2jh7V5k0mSuSb4rbb+pi12K2KMeau+3o+MQ0qe+phmjYI2U4yxRk3uNxze8bPYssehiMc1tO8yxzeJ2tlresbRX0htIdLaNspqRSPbUOaQ4hwym9r8bcBtsq9tDnmvl8Xswt18T00XnLwe01WE6RNjFRFNF4tPUPe9zAbOYXG+w8eHluVjNpJtw2pO1oVNPr614qXjetmMYx6N9O2kpoTDAHZnZjme83v7ePtXuDS2i85Mk7y81OupbF5OKu1XrVaU58PFLkIkyMjdJssWtN7ee4BYU0W2fzJnp6s7+JcWmjFt19N2cW0q8eiZTBjmvAjbK82s8M8uO+yYdFwZpyfD4GfxLzNPGLbr03l84Ti9FAIpPushqYmj0g+zXOt+a17fwmbTZ8kzHF7Mmn1emxRFuD2oYwzSox1U88kedtQLPY02ygbrE79n7rLLootirWs9YY4PEuDNbJaN4t8EeDF4Ya2OopoXRxMADoycxdcEO2knzH7LKdPe+GaXneUddVjx6iMuKu0fJOl0sBr2VIjcImRmLw/RzFpBv7N9v2UUaCfImm/X1WLeJxOpjLEezttshYhpE59c2rjbl8PKI2O4NDbFpt53d+6lx6SK4PLn4oMuvtbURmr8PSG1GlVMyR9TFSOFVI0glz7sBO8/x5BV/4OaYilreyt8ywVtOWlPblUZpS9znuN3OcXOPmSbkraVrFYiIaW9ptabT8XwvWLqf2d+oN+LL9S53xH38uv8H/AK0flZ1RbQQEBAQEBAQYQQMXweGqZkmZmA/K7c5h82kbljasW9WNqRb1abRjRFtFPLKX+LdobCSLOYDfNfhfdtHtUePDwTujx4YpO60qZMICAgICDiGL+sz/ABpfrK6rT+6r9nB6r31vuiKZAICAgICAgICAgICAgICAgICAgICAgICAg6n9nfqDfiy/Uud8R9/Lr/B/60flZ1RbQQEBAQEBAQEBAQEBAQEBAQcQxf1mf40v1ldVp/dV+zg9V7633RFMgEBAQEBAQEBAQEBAQEBAQEBAQEBAQEBAQdT+zv1BvxZfqXO+I+/l1/g/9aPys6otoICAgICAgICAgICAgICAgwgolZoC+SWSQVDRne99shNsxJtv9q22PxLgrFeH0aDL4LN7zbi9Xjq6fzLeg91lzX6Uf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t/Mt6D3TmsdpyKe9bNGsKNJTiEvDyHPdmAy/mN7WWu1Obzr8ezcaPT/AMfHwb7tsoFsQEBAQEBAQEBAQEBAQEBAQYCDKAgICAgICAgICAgICAgICAgICAgICAgICDCDK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76" name="AutoShape 4" descr="data:image/jpeg;base64,/9j/4AAQSkZJRgABAQAAAQABAAD/2wCEAAkGBxIQDxAQEBAVEBAQDw8QDxIRFhEPEQ8XFRQWFhcRFhUYKCggGSYxHBYULTEiJSsrMC4vGB8zODMsNygtLisBCgoKDg0OGxAQGzckICYuLC0sLC4uNywsLCwsLCwsLDQsLCwsLCwsLCwsLCwsLCwsLCwsLCwsLCwsLCwsLCwsLP/AABEIAJABXgMBEQACEQEDEQH/xAAbAAEAAgMBAQAAAAAAAAAAAAAABAYBBQcDAv/EADsQAAEDAgIIAgcIAgIDAAAAAAEAAgMEEQUSBhchMUFUktETUSI0YXFzgbIHFCMyQpGhsVJiFcFDcuH/xAAbAQEAAgMBAQAAAAAAAAAAAAAAAwQCBQYBB//EADERAQACAQIEAwgCAgMBAQAAAAABAgMEERIVIVIFEzEiM0FRYnGBkRQ0I2EyobHBQv/aAAwDAQACEQMRAD8A7igICAgICAgICAgICAgICAgICAgICAgICAgICAgICAgICAgICAgICAgICAgICAgICAgICAgICAgICAgICAgICAgICAgICAgICAgICAgICAgICAgICAgICAgICAgICAgICAgICAgICAgICAgICAgICAgICAgICAgICAgICAgICAgICAgICAgICAgICAgICAgICAgwvBQqzT6SOWSMU7CGSPYDmdtyki+5bjH4ZW1Ynic9l8atS814Y6f7eOsWTl2dbuyz5VXuY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JOXZ1u7Jyqvcc9v2R+1u0ZxY1dOJnMDCXvblBJHom29azU4fJycDc6LUzqMXHMbNsoFsQEBAQEBAQEBAQEBAQEBAQcQxf1mf40v1ldVp/dV+zg9V7633RFMgEBAQEBAQEBAQEBAQEBAQEBAQEBAQEBAQdT+zv1BvxZfqXO+I+/l1/g/9aPys6otoICAgICAgICAgIMXR5uyj0QRqmuZGQHOsTw3n3qnqNfgwTte3VJTFa/o92uuLg3B3K1W0WiJiWExsysnjiOL+sz/ABpfrK6rT+6r9nB6r31vuiKZAICAgICAgICDK8/0ML0EBAQEBAQEBAQEBAQEBB1P7O/UG/Fl+pc74j7+XX+D/wBaPys6otoICAgICAgwXW2lBRdJdPQwuipAHuFw6U7WA/6j9Xv3e9VsmfbpCrk1G3SqVobpgKi0FQQ2fc12xrZvluB9n7LLHl36SzxZuLpPqt7nAAk7ABck8FPHVNMxEby5VjOk8jq77xA6zY/w4/Jzb7bjjc/9LoMGirGHgvHr1clqfEbzqeOk9I6Q6Do5jjKyHO0FrmkNkaf0m3A8QtNqdPOC3DLo9Hq66mnFH5MWxTJdjPz8T/j/APVzPivi3k/4sX/L5/JtcGn4/alX3OJNybk7yeK5G95vO9urYxER0husC8UcPwj57Lf+q6fwP+VHrHsf7/8AijquCfT1btdMpOI4v6zP8aX6yuq0/uq/Zweq99b7oimQLdoNSRPjq5JYmy+E1rmhwB3BxI9m5avxC962rFZ23bvwrFjml7WjfZ6VFLS1tBNVQwCmlp75g0+ibAOI2bDsPldY0vlwZox2neJZ3xYNTp7ZaV4Zhpm6L1ZsRDsMfiA5mZcvvvv9itzrcMTtv8dmvjw7UTG+3w3KXRarlY2RkN2PaHNOeMXB3GxKW1uGtprMlPDdResWiOko/wDwVR45pxHeYAEtBaQ0HiXA2Cz/AJWLg49+iP8AhZvM8rbq+8R0fqYMgkjt4jgxjgWuaXHYBcbvmvMeqxZInhlll0ObFtxR6tjpdC9racOpBS2Dm3a5j/FNm/4/9+ar6O9ZtaePda8RpaK03pw/D7pOi2i8/jxSTwDwPSLg8tv+U2JZv32WGr1mOaTWk9Umg8OyeZF8leiI/AnzVtQIoc8MVQQ9rHMjIF9jRmspI1UUw14p6zCO2jtk1FuGu9Yn7PnSqhkjyONIylivkY1rmPe423uI2ncvdHkrbeOLeWPiGG9dpmnDCvK+1YgICAgICAgICAgICAg6n9nfqDfiy/Uud8R9/Lr/AAf+tH5WdUW0EBAQEBAQcz070pMrnUsDrRNJbM8f+QjewHy/v+6mbJv7MKefLvPDClxsLiGtBc5xAaALknyAVeIVojedodB0b0DADZaza7Y5sTTYN8szhvPsH8q1jwfGVvHgiPas89NtKA8Glp3XZumkH6v9Gny8yui0Oi2/yX/DS+KeIxaPKxz95UuKMvc1rQXOcQ1oG8k7gtra0VrvLRVrNp4Y9XU8PpRh9GyIWMr7uef9iNp+WwfJcJ494pNKzavrPSHe+FaHy6RT8y1pPE/NfPrTMzvPWW/iG4wnC72kkGze1p4+0rpPCvCOLbLm/EKWo1H/AOat6AupiNo2hRF6OI4v6zP8aX6yuq0/uq/Zweq99b7oimQLt9njgIa4uGZoY0ubuzDK+4Wo8SieKmzf+D7Rjyb+jW4ppMx1M6mpacU8T759t3O8x/W1TYtHbzOPJbeVbP4jWcflYq8MS2umtbJHT0LGPcxrogXZSW5rNaADb3lQaLHW2S8zHxWvE816YccVnbeDRCnkgpZK1zZJHZSymiGZ1+GbKPb/AAF5rL1yZYxRtHzll4djyYsM5p3n5Q9tDcxbX+M1/wB4fZ727Y5nNcHWy33bb2+Sx1u29OGfZ/6Z+GzMxk449qf2hYliMbKGWBlNVRtc5pa+cGzHZgfzHaNykxYZnNFptH4Q6jUVrp7Uilo/3LYVrmkYKZTcEgku23ORtr/Oyhx7/wCbhWcu3+Djej4aj/mmuc2Qw2ORwDjGG+HuuNg9K+9eRbF/EmI9f+3vDm/n7zvw/D5NVQYa+oxWpGZzYo53STZSWh1jsZs8/wCrqe+WuPTV+cx0VMWG+XW2nrtE7ygaaVcs05e+KSOFhMUOdrmA2uSdvE2/YBWNDSlKdJ3n4qnieTJkybzExWOkdFdV9rBAQEBAQEBAQEBAQEBB1P7O/UG/Fl+pc74j7+XX+D/1o/Kzqi2ggICAgIK1p5jJpqUtYbSzkxsI3tFvSf8At/JCizW4aoc1+GvRyJUVB1HQXRpsEbamQB80jczNxEbSNgB8yN5+SuYcUR1ldw44rHF8Wh0q0pnkc+AMdTsByvadkjvefL3fuuk0ejx1iMk+057xDxHLa044jhhVWtJIAFyTYAbSfYAtlM7dZaeImZ2h0nQvRbwLVE4/GI9Bp2+EDxPt/paLW63zPYp6f+uo8N8O8r/Jk/5f+Npj1I8nxB6TQLEcW+1cN45ost7RmjrEfB02lyViOFEwej8R9z+Rm0+08Atf4PofPy8V/wDjH/qbU5eCu0eqzBdtERHo1jK9BBxDF/WZ/jS/WV1Wn91X7OD1XvrfdEUyBLo8Slha9sUhY2QWkAt6Q2i233lRZMFLzE2j0T4tRkxRMUnbdEUvqgSq3EZZgxsry8RjKwGwyjZs2e4KOmGmOZmseqbLqMmWIi877eiZDpJVsa1rahzWtADQAywA2AblFOkwzO81TV8Q1FY4Yv0Rzi85m8fxneNYDOLAkDgQNhWX8fFwcG3T5MP5ebzOPi6/NNGMyVTmxVlS8QG5cWtbcEC7dgG3bZRTp64Ym2KvtJ41V89opnv7KRpZi0MzKaGnLnMp2kZ3DLm2NA/pR6PT3pNrZPWfgm8Q1WPJFKYvSESLSesY0NbUvsNgvlcR8yLqadFgmd5qr18R1NY2i7wpscqYy8xzOaZHF7yMpLnHibhZW0uK228enojprc9Jma29fV8V+MT1DQ2aV0jWuzAHKLGxF9g8iVlj0+PHO9Y2Y5tXmzRw3tvCCplcQEBAQEBAQEBAQEBAQdT+zv1BvxZfqXO+I+/l1/g/9aPys6otoICAgICDT6UYK2sp3RnY9vpRO/xcBx9h4qPJTirsjyU4q7ONVNO6J7o3tLXscWuB4EKhMbdGvmNukrZoRpX93Ip6h34BP4bz/wCEngf9f6U+LLt0lPhzbdLLnpJo5HWsDgQyUD0JRtuPJ3mFttNq7YZ6dYY6zQU1MfKfmhUWDUmFx+PM4OeNniPFyCeEbeH9pqtdbL69I+TDS6DDpo4p6z81lp52yNa9jg5jgC1zTcEe9VIneOjYxO8bw9SEmImNnrzggawENFgSTYeZUWHBTFExSNmVrTb1eqmYiAg4hi/rM/xpfrK6rT+6r9nB6r31vuiKZAICPS6DKH2YR4IC8eibhdehdHgg2mjmE/fJ/Bz5PQc+9s262y3zVfVZ/Jpxbbrmi0v8jJwb7dGvqI8j3svfI9zb+eUkXU1bcVeL5q168Npr8nmsvsxLoCPC6CRRUb5n5I25jlc4+QAFySeCjyZK443slxYbZbbVhHupEQgIF0BAQdT+zv1BvxZfqXO+I+/l1/g/9aPys6otoICAgICAgqummiwq2+LEAKhg9wlA/Sfb5FQ5cfFG8IM2Li6x6uUyRlri1wLXNJDgdhBHAqlMbdJUZ3jpK06J6YupbRTXkg/Sd74vd5j2ft5KbHlmOkp8Waa9LNXpNjr62YvNxG24hZ/iPM+0rDJfjlhkvxy3P2d4hUtn8GNpkgO2UE2bF/uDw93FSYLW32hJp7W32j0dSCuLogICAg4hi/rM/wAaX6yuq0/uq/Zweq99b7oimQLfoNTxOhrXTRtkaxjXWIBNgHEgHhuWr8QtaLUis7N54VSk47zeN0mokirMLmn+7shfA+zPDAFrZTv2cHKKsXwamKcW+6W849TpLX4dpj0TMAgkEdOyenpWRyNa20lhPKLfmtbafYotRas2talp3/6T6Sl4rWuSsREx+ZU/SaibBWTRxizA4Fo/xuAbfytrpMlr4omWj1+KuLPatfRZtDJ2zMcJaaAQ08f4kzmgucbX2k+zaVrtdSaW6Wnefg23huSMlZ4qxw1j1QMImfUVk8tPTQlgbYCUBscLb7HG3E2KmzVrjw1re07q+nvbLqLXx0jb/fpDa49DGKaGsdHAZIp2ZzBZ0Ujc1i0+ezz3Ktgtack4omdpj4+q7qaY/KrmmI3iY9PR7S4VCzEXVDmN+7tpPGIyjJc+je27csfPv5HBE9d2X8bHGq82Y9nbd5nDYqepxCodG0xMgbJE0tBbd4J2Ddvb/Ky822SmOkT136sP49MWTJlmOm28IcskeH0VNKII5pqkB8jpBcC7cxaPLeAFJWLajLaJttEIrWppMFLxWJm3q9sQ0fhnqaJ7G+HHVMMkrG7BsaH7PK97LzHqr0x3iZ3mPRll0OLLmx2jpFvWE/BMTZ/yElJFTxxxxNkaHtAEhLbA7VDmwz5EZbW3mVjTaiv8mcNa7RG/X4tThlNFDBW1z42zPZUSsja8Xa38S17e938Kxlve96YaztG0KuHHTHjyaiY3nedn1Uuimoo8Q8BkckE7RI1gGSRucNII47CN68iL48s4OLpMFpplwV1E1iJieqfLhcLcRdUOY37s2k8YjKMl/wAt7btyh8684PL39rdYnTY41PmzHs7bvg4bFT1OIVDo2uiZA2SJpaC27wdw97f5WXm2yY6Y4nrux/j0w5cmWY6bdPyxgULHUUZpI6eSoO2obMAXE8QPLba3CyaibRmmMkzEfDY0sVnBE4YibfHd86HylsmIB9OyORl3uA4XzfhW3ZdnDfde6uN4x7W3h54fM1tli1dpQ9GKmOslqo3wRMMsAMYY0WaQMpt5bwfkpdVjthrSYmekoNFlpqLXrNY6x0S8MwiM4aYXMb95lhmnaS0Zxldssd/+P8qLJnt5/HE+zExCfDpa/wAXy5j2piZ/7ebcLicMMo3MaHSNdPO4AB5DWl2UnftJ/he+df8AyZYn/UMf49P8WCY9esvelq4J62SgdSRCEZ2Mc1oDwWDab8OO5Y2pfHhjNFp3ZUyY8uedNNI2UXEKfwppYr38OR7AfOxtdbnFfjpFnPZ8fl5Jr8pR1IidT+zv1BvxZfqXO+I+/l1/g/8AWj8rOqLaCAgICAgIMIK1pZomysBkZaOoA2O/TJb9L+6iyYot6IcmKLenq5XXUUkEhilYWPbvB/sHcR7QqU1ms7So2rNZ2lihpHzSsijF3yOytH9k/JK13nYrWbTtDtGAYMyjhbEwXO+R/GR3En/oK/SkVjaGxpSKxtDZrNmICAgIOIYv6zP8aX6yuq0/uq/Zweq99b7oimQN5gGONpoqqNzHOM7MrS21m+i4bb+9UtTppy2raJ9Gx0esjBjtWY33Yw/G2xUE9IWOLpnFwcLZW3DRt4/pTJpZvnrk36QYdZXHp7Ytus/FtWaVU0hglqKZ7qinADHsdZptxtcceBuq9tDlrvWlukrdfEsNuG2SntVV/HcRFTUSTBuQPtZpNyLADf8AJXtPi8rHFJ6tbq88Z8s3jo3lDpJSx0gpHU0j2EXks4N8R17kkg33/wAKnk0ea2XzIt1+DYYvEMFMPlTSdvi8cP0hggkmaymIpZ42sfHmu4EBwJBPnfzWWTSZMlYmbe1HxYYdfixXtFa+zPwfOK47TuoxSU0D42Zw+73Zrbcx4kle4dLkjL5mSerzUa3DODycVZiGavSnPh7aXIfEyNjdJcWLWnd57gEpots/mb9PkZPEuLTeVt1+bOLaU+PRMpgwteBGJXnLZ4YOHHfZMOi4M05Jnp8DUeJebp4xRHX4yxSaQQPpo6asgdM2EjwnMdlNgLBp2jh7V5k0mSuSb4rbb+pi12K2KMeau+3o+MQ0qe+phmjYI2U4yxRk3uNxze8bPYssehiMc1tO8yxzeJ2tlresbRX0htIdLaNspqRSPbUOaQ4hwym9r8bcBtsq9tDnmvl8Xswt18T00XnLwe01WE6RNjFRFNF4tPUPe9zAbOYXG+w8eHluVjNpJtw2pO1oVNPr614qXjetmMYx6N9O2kpoTDAHZnZjme83v7ePtXuDS2i85Mk7y81OupbF5OKu1XrVaU58PFLkIkyMjdJssWtN7ee4BYU0W2fzJnp6s7+JcWmjFt19N2cW0q8eiZTBjmvAjbK82s8M8uO+yYdFwZpyfD4GfxLzNPGLbr03l84Ti9FAIpPushqYmj0g+zXOt+a17fwmbTZ8kzHF7Mmn1emxRFuD2oYwzSox1U88kedtQLPY02ygbrE79n7rLLootirWs9YY4PEuDNbJaN4t8EeDF4Ya2OopoXRxMADoycxdcEO2knzH7LKdPe+GaXneUddVjx6iMuKu0fJOl0sBr2VIjcImRmLw/RzFpBv7N9v2UUaCfImm/X1WLeJxOpjLEezttshYhpE59c2rjbl8PKI2O4NDbFpt53d+6lx6SK4PLn4oMuvtbURmr8PSG1GlVMyR9TFSOFVI0glz7sBO8/x5BV/4OaYilreyt8ywVtOWlPblUZpS9znuN3OcXOPmSbkraVrFYiIaW9ptabT8XwvWLqf2d+oN+LL9S53xH38uv8H/AK0flZ1RbQQEBAQEBAQYQQMXweGqZkmZmA/K7c5h82kbljasW9WNqRb1abRjRFtFPLKX+LdobCSLOYDfNfhfdtHtUePDwTujx4YpO60qZMICAgICDiGL+sz/ABpfrK6rT+6r9nB6r31vuiKZAICAgICAgICAgICAgICAgICAgICAgICAg6n9nfqDfiy/Uud8R9/Lr/B/60flZ1RbQQEBAQEBAQEBAQEBAQEBAQcQxf1mf40v1ldVp/dV+zg9V7633RFMgEBAQEBAQEBAQEBAQEBAQEBAQEBAQEBAQdT+zv1BvxZfqXO+I+/l1/g/9aPys6otoICAgICAgICAgICAgICAgwgolZoC+SWSQVDRne99shNsxJtv9q22PxLgrFeH0aDL4LN7zbi9Xjq6fzLeg91lzX6Uf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t/Mt6D3TmsdpyKe9bNGsKNJTiEvDyHPdmAy/mN7WWu1Obzr8ezcaPT/AMfHwb7tsoFsQEBAQEBAQEBAQEBAQEBAQYCDKAgICAgICAgICAgICAgICAgICAgICAgICDCDK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77" name="AutoShape 6" descr="data:image/jpeg;base64,/9j/4AAQSkZJRgABAQAAAQABAAD/2wCEAAkGBxIQDxAQEBAVEBAQDw8QDxIRFhEPEQ8XFRQWFhcRFhUYKCggGSYxHBYULTEiJSsrMC4vGB8zODMsNygtLisBCgoKDg0OGxAQGzckICYuLC0sLC4uNywsLCwsLCwsLDQsLCwsLCwsLCwsLCwsLCwsLCwsLCwsLCwsLCwsLCwsLP/AABEIAJABXgMBEQACEQEDEQH/xAAbAAEAAgMBAQAAAAAAAAAAAAAABAYBBQcDAv/EADsQAAEDAgIIAgcIAgIDAAAAAAEAAgMEEQUSBhchMUFUktETUSI0YXFzgbIHFCMyQpGhsVJiFcFDcuH/xAAbAQEAAgMBAQAAAAAAAAAAAAAAAwQCBQYBB//EADERAQACAQIEAwgCAgMBAQAAAAABAgMEERIVIVIFEzEiM0FRYnGBkRQ0I2EyobHBQv/aAAwDAQACEQMRAD8A7igICAgICAgICAgICAgICAgICAgICAgICAgICAgICAgICAgICAgICAgICAgICAgICAgICAgICAgICAgICAgICAgICAgICAgICAgICAgICAgICAgICAgICAgICAgICAgICAgICAgICAgICAgICAgICAgICAgICAgICAgICAgICAgICAgICAgICAgICAgICAgICAgwvBQqzT6SOWSMU7CGSPYDmdtyki+5bjH4ZW1Ynic9l8atS814Y6f7eOsWTl2dbuyz5VXuY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JOXZ1u7Jyqvcc9v2R+1u0ZxY1dOJnMDCXvblBJHom29azU4fJycDc6LUzqMXHMbNsoFsQEBAQEBAQEBAQEBAQEBAQcQxf1mf40v1ldVp/dV+zg9V7633RFMgEBAQEBAQEBAQEBAQEBAQEBAQEBAQEBAQdT+zv1BvxZfqXO+I+/l1/g/9aPys6otoICAgICAgICAgIMXR5uyj0QRqmuZGQHOsTw3n3qnqNfgwTte3VJTFa/o92uuLg3B3K1W0WiJiWExsysnjiOL+sz/ABpfrK6rT+6r9nB6r31vuiKZAICAgICAgICDK8/0ML0EBAQEBAQEBAQEBAQEBB1P7O/UG/Fl+pc74j7+XX+D/wBaPys6otoICAgICAgwXW2lBRdJdPQwuipAHuFw6U7WA/6j9Xv3e9VsmfbpCrk1G3SqVobpgKi0FQQ2fc12xrZvluB9n7LLHl36SzxZuLpPqt7nAAk7ABck8FPHVNMxEby5VjOk8jq77xA6zY/w4/Jzb7bjjc/9LoMGirGHgvHr1clqfEbzqeOk9I6Q6Do5jjKyHO0FrmkNkaf0m3A8QtNqdPOC3DLo9Hq66mnFH5MWxTJdjPz8T/j/APVzPivi3k/4sX/L5/JtcGn4/alX3OJNybk7yeK5G95vO9urYxER0husC8UcPwj57Lf+q6fwP+VHrHsf7/8AijquCfT1btdMpOI4v6zP8aX6yuq0/uq/Zweq99b7oimQLdoNSRPjq5JYmy+E1rmhwB3BxI9m5avxC962rFZ23bvwrFjml7WjfZ6VFLS1tBNVQwCmlp75g0+ibAOI2bDsPldY0vlwZox2neJZ3xYNTp7ZaV4Zhpm6L1ZsRDsMfiA5mZcvvvv9itzrcMTtv8dmvjw7UTG+3w3KXRarlY2RkN2PaHNOeMXB3GxKW1uGtprMlPDdResWiOko/wDwVR45pxHeYAEtBaQ0HiXA2Cz/AJWLg49+iP8AhZvM8rbq+8R0fqYMgkjt4jgxjgWuaXHYBcbvmvMeqxZInhlll0ObFtxR6tjpdC9racOpBS2Dm3a5j/FNm/4/9+ar6O9ZtaePda8RpaK03pw/D7pOi2i8/jxSTwDwPSLg8tv+U2JZv32WGr1mOaTWk9Umg8OyeZF8leiI/AnzVtQIoc8MVQQ9rHMjIF9jRmspI1UUw14p6zCO2jtk1FuGu9Yn7PnSqhkjyONIylivkY1rmPe423uI2ncvdHkrbeOLeWPiGG9dpmnDCvK+1YgICAgICAgICAgICAg6n9nfqDfiy/Uud8R9/Lr/AAf+tH5WdUW0EBAQEBAQcz070pMrnUsDrRNJbM8f+QjewHy/v+6mbJv7MKefLvPDClxsLiGtBc5xAaALknyAVeIVojedodB0b0DADZaza7Y5sTTYN8szhvPsH8q1jwfGVvHgiPas89NtKA8Glp3XZumkH6v9Gny8yui0Oi2/yX/DS+KeIxaPKxz95UuKMvc1rQXOcQ1oG8k7gtra0VrvLRVrNp4Y9XU8PpRh9GyIWMr7uef9iNp+WwfJcJ494pNKzavrPSHe+FaHy6RT8y1pPE/NfPrTMzvPWW/iG4wnC72kkGze1p4+0rpPCvCOLbLm/EKWo1H/AOat6AupiNo2hRF6OI4v6zP8aX6yuq0/uq/Zweq99b7oimQLt9njgIa4uGZoY0ubuzDK+4Wo8SieKmzf+D7Rjyb+jW4ppMx1M6mpacU8T759t3O8x/W1TYtHbzOPJbeVbP4jWcflYq8MS2umtbJHT0LGPcxrogXZSW5rNaADb3lQaLHW2S8zHxWvE816YccVnbeDRCnkgpZK1zZJHZSymiGZ1+GbKPb/AAF5rL1yZYxRtHzll4djyYsM5p3n5Q9tDcxbX+M1/wB4fZ727Y5nNcHWy33bb2+Sx1u29OGfZ/6Z+GzMxk449qf2hYliMbKGWBlNVRtc5pa+cGzHZgfzHaNykxYZnNFptH4Q6jUVrp7Uilo/3LYVrmkYKZTcEgku23ORtr/Oyhx7/wCbhWcu3+Djej4aj/mmuc2Qw2ORwDjGG+HuuNg9K+9eRbF/EmI9f+3vDm/n7zvw/D5NVQYa+oxWpGZzYo53STZSWh1jsZs8/wCrqe+WuPTV+cx0VMWG+XW2nrtE7ygaaVcs05e+KSOFhMUOdrmA2uSdvE2/YBWNDSlKdJ3n4qnieTJkybzExWOkdFdV9rBAQEBAQEBAQEBAQEBB1P7O/UG/Fl+pc74j7+XX+D/1o/Kzqi2ggICAgIK1p5jJpqUtYbSzkxsI3tFvSf8At/JCizW4aoc1+GvRyJUVB1HQXRpsEbamQB80jczNxEbSNgB8yN5+SuYcUR1ldw44rHF8Wh0q0pnkc+AMdTsByvadkjvefL3fuuk0ejx1iMk+057xDxHLa044jhhVWtJIAFyTYAbSfYAtlM7dZaeImZ2h0nQvRbwLVE4/GI9Bp2+EDxPt/paLW63zPYp6f+uo8N8O8r/Jk/5f+Npj1I8nxB6TQLEcW+1cN45ost7RmjrEfB02lyViOFEwej8R9z+Rm0+08Atf4PofPy8V/wDjH/qbU5eCu0eqzBdtERHo1jK9BBxDF/WZ/jS/WV1Wn91X7OD1XvrfdEUyBLo8Slha9sUhY2QWkAt6Q2i233lRZMFLzE2j0T4tRkxRMUnbdEUvqgSq3EZZgxsry8RjKwGwyjZs2e4KOmGmOZmseqbLqMmWIi877eiZDpJVsa1rahzWtADQAywA2AblFOkwzO81TV8Q1FY4Yv0Rzi85m8fxneNYDOLAkDgQNhWX8fFwcG3T5MP5ebzOPi6/NNGMyVTmxVlS8QG5cWtbcEC7dgG3bZRTp64Ym2KvtJ41V89opnv7KRpZi0MzKaGnLnMp2kZ3DLm2NA/pR6PT3pNrZPWfgm8Q1WPJFKYvSESLSesY0NbUvsNgvlcR8yLqadFgmd5qr18R1NY2i7wpscqYy8xzOaZHF7yMpLnHibhZW0uK228enojprc9Jma29fV8V+MT1DQ2aV0jWuzAHKLGxF9g8iVlj0+PHO9Y2Y5tXmzRw3tvCCplcQEBAQEBAQEBAQEBAQdT+zv1BvxZfqXO+I+/l1/g/9aPys6otoICAgICDT6UYK2sp3RnY9vpRO/xcBx9h4qPJTirsjyU4q7ONVNO6J7o3tLXscWuB4EKhMbdGvmNukrZoRpX93Ip6h34BP4bz/wCEngf9f6U+LLt0lPhzbdLLnpJo5HWsDgQyUD0JRtuPJ3mFttNq7YZ6dYY6zQU1MfKfmhUWDUmFx+PM4OeNniPFyCeEbeH9pqtdbL69I+TDS6DDpo4p6z81lp52yNa9jg5jgC1zTcEe9VIneOjYxO8bw9SEmImNnrzggawENFgSTYeZUWHBTFExSNmVrTb1eqmYiAg4hi/rM/xpfrK6rT+6r9nB6r31vuiKZAICPS6DKH2YR4IC8eibhdehdHgg2mjmE/fJ/Bz5PQc+9s262y3zVfVZ/Jpxbbrmi0v8jJwb7dGvqI8j3svfI9zb+eUkXU1bcVeL5q168Npr8nmsvsxLoCPC6CRRUb5n5I25jlc4+QAFySeCjyZK443slxYbZbbVhHupEQgIF0BAQdT+zv1BvxZfqXO+I+/l1/g/9aPys6otoICAgICAgqummiwq2+LEAKhg9wlA/Sfb5FQ5cfFG8IM2Li6x6uUyRlri1wLXNJDgdhBHAqlMbdJUZ3jpK06J6YupbRTXkg/Sd74vd5j2ft5KbHlmOkp8Waa9LNXpNjr62YvNxG24hZ/iPM+0rDJfjlhkvxy3P2d4hUtn8GNpkgO2UE2bF/uDw93FSYLW32hJp7W32j0dSCuLogICAg4hi/rM/wAaX6yuq0/uq/Zweq99b7oimQLfoNTxOhrXTRtkaxjXWIBNgHEgHhuWr8QtaLUis7N54VSk47zeN0mokirMLmn+7shfA+zPDAFrZTv2cHKKsXwamKcW+6W849TpLX4dpj0TMAgkEdOyenpWRyNa20lhPKLfmtbafYotRas2talp3/6T6Sl4rWuSsREx+ZU/SaibBWTRxizA4Fo/xuAbfytrpMlr4omWj1+KuLPatfRZtDJ2zMcJaaAQ08f4kzmgucbX2k+zaVrtdSaW6Wnefg23huSMlZ4qxw1j1QMImfUVk8tPTQlgbYCUBscLb7HG3E2KmzVrjw1re07q+nvbLqLXx0jb/fpDa49DGKaGsdHAZIp2ZzBZ0Ujc1i0+ezz3Ktgtack4omdpj4+q7qaY/KrmmI3iY9PR7S4VCzEXVDmN+7tpPGIyjJc+je27csfPv5HBE9d2X8bHGq82Y9nbd5nDYqepxCodG0xMgbJE0tBbd4J2Ddvb/Ky822SmOkT136sP49MWTJlmOm28IcskeH0VNKII5pqkB8jpBcC7cxaPLeAFJWLajLaJttEIrWppMFLxWJm3q9sQ0fhnqaJ7G+HHVMMkrG7BsaH7PK97LzHqr0x3iZ3mPRll0OLLmx2jpFvWE/BMTZ/yElJFTxxxxNkaHtAEhLbA7VDmwz5EZbW3mVjTaiv8mcNa7RG/X4tThlNFDBW1z42zPZUSsja8Xa38S17e938Kxlve96YaztG0KuHHTHjyaiY3nedn1Uuimoo8Q8BkckE7RI1gGSRucNII47CN68iL48s4OLpMFpplwV1E1iJieqfLhcLcRdUOY37s2k8YjKMl/wAt7btyh8684PL39rdYnTY41PmzHs7bvg4bFT1OIVDo2uiZA2SJpaC27wdw97f5WXm2yY6Y4nrux/j0w5cmWY6bdPyxgULHUUZpI6eSoO2obMAXE8QPLba3CyaibRmmMkzEfDY0sVnBE4YibfHd86HylsmIB9OyORl3uA4XzfhW3ZdnDfde6uN4x7W3h54fM1tli1dpQ9GKmOslqo3wRMMsAMYY0WaQMpt5bwfkpdVjthrSYmekoNFlpqLXrNY6x0S8MwiM4aYXMb95lhmnaS0Zxldssd/+P8qLJnt5/HE+zExCfDpa/wAXy5j2piZ/7ebcLicMMo3MaHSNdPO4AB5DWl2UnftJ/he+df8AyZYn/UMf49P8WCY9esvelq4J62SgdSRCEZ2Mc1oDwWDab8OO5Y2pfHhjNFp3ZUyY8uedNNI2UXEKfwppYr38OR7AfOxtdbnFfjpFnPZ8fl5Jr8pR1IidT+zv1BvxZfqXO+I+/l1/g/8AWj8rOqLaCAgICAgIMIK1pZomysBkZaOoA2O/TJb9L+6iyYot6IcmKLenq5XXUUkEhilYWPbvB/sHcR7QqU1ms7So2rNZ2lihpHzSsijF3yOytH9k/JK13nYrWbTtDtGAYMyjhbEwXO+R/GR3En/oK/SkVjaGxpSKxtDZrNmICAgIOIYv6zP8aX6yuq0/uq/Zweq99b7oimQN5gGONpoqqNzHOM7MrS21m+i4bb+9UtTppy2raJ9Gx0esjBjtWY33Yw/G2xUE9IWOLpnFwcLZW3DRt4/pTJpZvnrk36QYdZXHp7Ytus/FtWaVU0hglqKZ7qinADHsdZptxtcceBuq9tDlrvWlukrdfEsNuG2SntVV/HcRFTUSTBuQPtZpNyLADf8AJXtPi8rHFJ6tbq88Z8s3jo3lDpJSx0gpHU0j2EXks4N8R17kkg33/wAKnk0ea2XzIt1+DYYvEMFMPlTSdvi8cP0hggkmaymIpZ42sfHmu4EBwJBPnfzWWTSZMlYmbe1HxYYdfixXtFa+zPwfOK47TuoxSU0D42Zw+73Zrbcx4kle4dLkjL5mSerzUa3DODycVZiGavSnPh7aXIfEyNjdJcWLWnd57gEpots/mb9PkZPEuLTeVt1+bOLaU+PRMpgwteBGJXnLZ4YOHHfZMOi4M05Jnp8DUeJebp4xRHX4yxSaQQPpo6asgdM2EjwnMdlNgLBp2jh7V5k0mSuSb4rbb+pi12K2KMeau+3o+MQ0qe+phmjYI2U4yxRk3uNxze8bPYssehiMc1tO8yxzeJ2tlresbRX0htIdLaNspqRSPbUOaQ4hwym9r8bcBtsq9tDnmvl8Xswt18T00XnLwe01WE6RNjFRFNF4tPUPe9zAbOYXG+w8eHluVjNpJtw2pO1oVNPr614qXjetmMYx6N9O2kpoTDAHZnZjme83v7ePtXuDS2i85Mk7y81OupbF5OKu1XrVaU58PFLkIkyMjdJssWtN7ee4BYU0W2fzJnp6s7+JcWmjFt19N2cW0q8eiZTBjmvAjbK82s8M8uO+yYdFwZpyfD4GfxLzNPGLbr03l84Ti9FAIpPushqYmj0g+zXOt+a17fwmbTZ8kzHF7Mmn1emxRFuD2oYwzSox1U88kedtQLPY02ygbrE79n7rLLootirWs9YY4PEuDNbJaN4t8EeDF4Ya2OopoXRxMADoycxdcEO2knzH7LKdPe+GaXneUddVjx6iMuKu0fJOl0sBr2VIjcImRmLw/RzFpBv7N9v2UUaCfImm/X1WLeJxOpjLEezttshYhpE59c2rjbl8PKI2O4NDbFpt53d+6lx6SK4PLn4oMuvtbURmr8PSG1GlVMyR9TFSOFVI0glz7sBO8/x5BV/4OaYilreyt8ywVtOWlPblUZpS9znuN3OcXOPmSbkraVrFYiIaW9ptabT8XwvWLqf2d+oN+LL9S53xH38uv8H/AK0flZ1RbQQEBAQEBAQYQQMXweGqZkmZmA/K7c5h82kbljasW9WNqRb1abRjRFtFPLKX+LdobCSLOYDfNfhfdtHtUePDwTujx4YpO60qZMICAgICDiGL+sz/ABpfrK6rT+6r9nB6r31vuiKZAICAgICAgICAgICAgICAgICAgICAgICAg6n9nfqDfiy/Uud8R9/Lr/B/60flZ1RbQQEBAQEBAQEBAQEBAQEBAQcQxf1mf40v1ldVp/dV+zg9V7633RFMgEBAQEBAQEBAQEBAQEBAQEBAQEBAQEBAQdT+zv1BvxZfqXO+I+/l1/g/9aPys6otoICAgICAgICAgICAgICAgwgolZoC+SWSQVDRne99shNsxJtv9q22PxLgrFeH0aDL4LN7zbi9Xjq6fzLeg91lzX6Uf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t/Mt6D3TmsdpyKe9bNGsKNJTiEvDyHPdmAy/mN7WWu1Obzr8ezcaPT/AMfHwb7tsoFsQEBAQEBAQEBAQEBAQEBAQYCDKAgICAgICAgICAgICAgICAgICAgICAgICDCDK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78" name="AutoShape 8" descr="data:image/jpeg;base64,/9j/4AAQSkZJRgABAQAAAQABAAD/2wCEAAkGBxIQDxAQEBAVEBAQDw8QDxIRFhEPEQ8XFRQWFhcRFhUYKCggGSYxHBYULTEiJSsrMC4vGB8zODMsNygtLisBCgoKDg0OGxAQGzckICYuLC0sLC4uNywsLCwsLCwsLDQsLCwsLCwsLCwsLCwsLCwsLCwsLCwsLCwsLCwsLCwsLP/AABEIAJABXgMBEQACEQEDEQH/xAAbAAEAAgMBAQAAAAAAAAAAAAAABAYBBQcDAv/EADsQAAEDAgIIAgcIAgIDAAAAAAEAAgMEEQUSBhchMUFUktETUSI0YXFzgbIHFCMyQpGhsVJiFcFDcuH/xAAbAQEAAgMBAQAAAAAAAAAAAAAAAwQCBQYBB//EADERAQACAQIEAwgCAgMBAQAAAAABAgMEERIVIVIFEzEiM0FRYnGBkRQ0I2EyobHBQv/aAAwDAQACEQMRAD8A7igICAgICAgICAgICAgICAgICAgICAgICAgICAgICAgICAgICAgICAgICAgICAgICAgICAgICAgICAgICAgICAgICAgICAgICAgICAgICAgICAgICAgICAgICAgICAgICAgICAgICAgICAgICAgICAgICAgICAgICAgICAgICAgICAgICAgICAgICAgICAgICAgwvBQqzT6SOWSMU7CGSPYDmdtyki+5bjH4ZW1Ynic9l8atS814Y6f7eOsWTl2dbuyz5VXuY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JOXZ1u7Jyqvcc9v2R+1u0ZxY1dOJnMDCXvblBJHom29azU4fJycDc6LUzqMXHMbNsoFsQEBAQEBAQEBAQEBAQEBAQcQxf1mf40v1ldVp/dV+zg9V7633RFMgEBAQEBAQEBAQEBAQEBAQEBAQEBAQEBAQdT+zv1BvxZfqXO+I+/l1/g/9aPys6otoICAgICAgICAgIMXR5uyj0QRqmuZGQHOsTw3n3qnqNfgwTte3VJTFa/o92uuLg3B3K1W0WiJiWExsysnjiOL+sz/ABpfrK6rT+6r9nB6r31vuiKZAICAgICAgICDK8/0ML0EBAQEBAQEBAQEBAQEBB1P7O/UG/Fl+pc74j7+XX+D/wBaPys6otoICAgICAgwXW2lBRdJdPQwuipAHuFw6U7WA/6j9Xv3e9VsmfbpCrk1G3SqVobpgKi0FQQ2fc12xrZvluB9n7LLHl36SzxZuLpPqt7nAAk7ABck8FPHVNMxEby5VjOk8jq77xA6zY/w4/Jzb7bjjc/9LoMGirGHgvHr1clqfEbzqeOk9I6Q6Do5jjKyHO0FrmkNkaf0m3A8QtNqdPOC3DLo9Hq66mnFH5MWxTJdjPz8T/j/APVzPivi3k/4sX/L5/JtcGn4/alX3OJNybk7yeK5G95vO9urYxER0husC8UcPwj57Lf+q6fwP+VHrHsf7/8AijquCfT1btdMpOI4v6zP8aX6yuq0/uq/Zweq99b7oimQLdoNSRPjq5JYmy+E1rmhwB3BxI9m5avxC962rFZ23bvwrFjml7WjfZ6VFLS1tBNVQwCmlp75g0+ibAOI2bDsPldY0vlwZox2neJZ3xYNTp7ZaV4Zhpm6L1ZsRDsMfiA5mZcvvvv9itzrcMTtv8dmvjw7UTG+3w3KXRarlY2RkN2PaHNOeMXB3GxKW1uGtprMlPDdResWiOko/wDwVR45pxHeYAEtBaQ0HiXA2Cz/AJWLg49+iP8AhZvM8rbq+8R0fqYMgkjt4jgxjgWuaXHYBcbvmvMeqxZInhlll0ObFtxR6tjpdC9racOpBS2Dm3a5j/FNm/4/9+ar6O9ZtaePda8RpaK03pw/D7pOi2i8/jxSTwDwPSLg8tv+U2JZv32WGr1mOaTWk9Umg8OyeZF8leiI/AnzVtQIoc8MVQQ9rHMjIF9jRmspI1UUw14p6zCO2jtk1FuGu9Yn7PnSqhkjyONIylivkY1rmPe423uI2ncvdHkrbeOLeWPiGG9dpmnDCvK+1YgICAgICAgICAgICAg6n9nfqDfiy/Uud8R9/Lr/AAf+tH5WdUW0EBAQEBAQcz070pMrnUsDrRNJbM8f+QjewHy/v+6mbJv7MKefLvPDClxsLiGtBc5xAaALknyAVeIVojedodB0b0DADZaza7Y5sTTYN8szhvPsH8q1jwfGVvHgiPas89NtKA8Glp3XZumkH6v9Gny8yui0Oi2/yX/DS+KeIxaPKxz95UuKMvc1rQXOcQ1oG8k7gtra0VrvLRVrNp4Y9XU8PpRh9GyIWMr7uef9iNp+WwfJcJ494pNKzavrPSHe+FaHy6RT8y1pPE/NfPrTMzvPWW/iG4wnC72kkGze1p4+0rpPCvCOLbLm/EKWo1H/AOat6AupiNo2hRF6OI4v6zP8aX6yuq0/uq/Zweq99b7oimQLt9njgIa4uGZoY0ubuzDK+4Wo8SieKmzf+D7Rjyb+jW4ppMx1M6mpacU8T759t3O8x/W1TYtHbzOPJbeVbP4jWcflYq8MS2umtbJHT0LGPcxrogXZSW5rNaADb3lQaLHW2S8zHxWvE816YccVnbeDRCnkgpZK1zZJHZSymiGZ1+GbKPb/AAF5rL1yZYxRtHzll4djyYsM5p3n5Q9tDcxbX+M1/wB4fZ727Y5nNcHWy33bb2+Sx1u29OGfZ/6Z+GzMxk449qf2hYliMbKGWBlNVRtc5pa+cGzHZgfzHaNykxYZnNFptH4Q6jUVrp7Uilo/3LYVrmkYKZTcEgku23ORtr/Oyhx7/wCbhWcu3+Djej4aj/mmuc2Qw2ORwDjGG+HuuNg9K+9eRbF/EmI9f+3vDm/n7zvw/D5NVQYa+oxWpGZzYo53STZSWh1jsZs8/wCrqe+WuPTV+cx0VMWG+XW2nrtE7ygaaVcs05e+KSOFhMUOdrmA2uSdvE2/YBWNDSlKdJ3n4qnieTJkybzExWOkdFdV9rBAQEBAQEBAQEBAQEBB1P7O/UG/Fl+pc74j7+XX+D/1o/Kzqi2ggICAgIK1p5jJpqUtYbSzkxsI3tFvSf8At/JCizW4aoc1+GvRyJUVB1HQXRpsEbamQB80jczNxEbSNgB8yN5+SuYcUR1ldw44rHF8Wh0q0pnkc+AMdTsByvadkjvefL3fuuk0ejx1iMk+057xDxHLa044jhhVWtJIAFyTYAbSfYAtlM7dZaeImZ2h0nQvRbwLVE4/GI9Bp2+EDxPt/paLW63zPYp6f+uo8N8O8r/Jk/5f+Npj1I8nxB6TQLEcW+1cN45ost7RmjrEfB02lyViOFEwej8R9z+Rm0+08Atf4PofPy8V/wDjH/qbU5eCu0eqzBdtERHo1jK9BBxDF/WZ/jS/WV1Wn91X7OD1XvrfdEUyBLo8Slha9sUhY2QWkAt6Q2i233lRZMFLzE2j0T4tRkxRMUnbdEUvqgSq3EZZgxsry8RjKwGwyjZs2e4KOmGmOZmseqbLqMmWIi877eiZDpJVsa1rahzWtADQAywA2AblFOkwzO81TV8Q1FY4Yv0Rzi85m8fxneNYDOLAkDgQNhWX8fFwcG3T5MP5ebzOPi6/NNGMyVTmxVlS8QG5cWtbcEC7dgG3bZRTp64Ym2KvtJ41V89opnv7KRpZi0MzKaGnLnMp2kZ3DLm2NA/pR6PT3pNrZPWfgm8Q1WPJFKYvSESLSesY0NbUvsNgvlcR8yLqadFgmd5qr18R1NY2i7wpscqYy8xzOaZHF7yMpLnHibhZW0uK228enojprc9Jma29fV8V+MT1DQ2aV0jWuzAHKLGxF9g8iVlj0+PHO9Y2Y5tXmzRw3tvCCplcQEBAQEBAQEBAQEBAQdT+zv1BvxZfqXO+I+/l1/g/9aPys6otoICAgICDT6UYK2sp3RnY9vpRO/xcBx9h4qPJTirsjyU4q7ONVNO6J7o3tLXscWuB4EKhMbdGvmNukrZoRpX93Ip6h34BP4bz/wCEngf9f6U+LLt0lPhzbdLLnpJo5HWsDgQyUD0JRtuPJ3mFttNq7YZ6dYY6zQU1MfKfmhUWDUmFx+PM4OeNniPFyCeEbeH9pqtdbL69I+TDS6DDpo4p6z81lp52yNa9jg5jgC1zTcEe9VIneOjYxO8bw9SEmImNnrzggawENFgSTYeZUWHBTFExSNmVrTb1eqmYiAg4hi/rM/xpfrK6rT+6r9nB6r31vuiKZAICPS6DKH2YR4IC8eibhdehdHgg2mjmE/fJ/Bz5PQc+9s262y3zVfVZ/Jpxbbrmi0v8jJwb7dGvqI8j3svfI9zb+eUkXU1bcVeL5q168Npr8nmsvsxLoCPC6CRRUb5n5I25jlc4+QAFySeCjyZK443slxYbZbbVhHupEQgIF0BAQdT+zv1BvxZfqXO+I+/l1/g/9aPys6otoICAgICAgqummiwq2+LEAKhg9wlA/Sfb5FQ5cfFG8IM2Li6x6uUyRlri1wLXNJDgdhBHAqlMbdJUZ3jpK06J6YupbRTXkg/Sd74vd5j2ft5KbHlmOkp8Waa9LNXpNjr62YvNxG24hZ/iPM+0rDJfjlhkvxy3P2d4hUtn8GNpkgO2UE2bF/uDw93FSYLW32hJp7W32j0dSCuLogICAg4hi/rM/wAaX6yuq0/uq/Zweq99b7oimQLfoNTxOhrXTRtkaxjXWIBNgHEgHhuWr8QtaLUis7N54VSk47zeN0mokirMLmn+7shfA+zPDAFrZTv2cHKKsXwamKcW+6W849TpLX4dpj0TMAgkEdOyenpWRyNa20lhPKLfmtbafYotRas2talp3/6T6Sl4rWuSsREx+ZU/SaibBWTRxizA4Fo/xuAbfytrpMlr4omWj1+KuLPatfRZtDJ2zMcJaaAQ08f4kzmgucbX2k+zaVrtdSaW6Wnefg23huSMlZ4qxw1j1QMImfUVk8tPTQlgbYCUBscLb7HG3E2KmzVrjw1re07q+nvbLqLXx0jb/fpDa49DGKaGsdHAZIp2ZzBZ0Ujc1i0+ezz3Ktgtack4omdpj4+q7qaY/KrmmI3iY9PR7S4VCzEXVDmN+7tpPGIyjJc+je27csfPv5HBE9d2X8bHGq82Y9nbd5nDYqepxCodG0xMgbJE0tBbd4J2Ddvb/Ky822SmOkT136sP49MWTJlmOm28IcskeH0VNKII5pqkB8jpBcC7cxaPLeAFJWLajLaJttEIrWppMFLxWJm3q9sQ0fhnqaJ7G+HHVMMkrG7BsaH7PK97LzHqr0x3iZ3mPRll0OLLmx2jpFvWE/BMTZ/yElJFTxxxxNkaHtAEhLbA7VDmwz5EZbW3mVjTaiv8mcNa7RG/X4tThlNFDBW1z42zPZUSsja8Xa38S17e938Kxlve96YaztG0KuHHTHjyaiY3nedn1Uuimoo8Q8BkckE7RI1gGSRucNII47CN68iL48s4OLpMFpplwV1E1iJieqfLhcLcRdUOY37s2k8YjKMl/wAt7btyh8684PL39rdYnTY41PmzHs7bvg4bFT1OIVDo2uiZA2SJpaC27wdw97f5WXm2yY6Y4nrux/j0w5cmWY6bdPyxgULHUUZpI6eSoO2obMAXE8QPLba3CyaibRmmMkzEfDY0sVnBE4YibfHd86HylsmIB9OyORl3uA4XzfhW3ZdnDfde6uN4x7W3h54fM1tli1dpQ9GKmOslqo3wRMMsAMYY0WaQMpt5bwfkpdVjthrSYmekoNFlpqLXrNY6x0S8MwiM4aYXMb95lhmnaS0Zxldssd/+P8qLJnt5/HE+zExCfDpa/wAXy5j2piZ/7ebcLicMMo3MaHSNdPO4AB5DWl2UnftJ/he+df8AyZYn/UMf49P8WCY9esvelq4J62SgdSRCEZ2Mc1oDwWDab8OO5Y2pfHhjNFp3ZUyY8uedNNI2UXEKfwppYr38OR7AfOxtdbnFfjpFnPZ8fl5Jr8pR1IidT+zv1BvxZfqXO+I+/l1/g/8AWj8rOqLaCAgICAgIMIK1pZomysBkZaOoA2O/TJb9L+6iyYot6IcmKLenq5XXUUkEhilYWPbvB/sHcR7QqU1ms7So2rNZ2lihpHzSsijF3yOytH9k/JK13nYrWbTtDtGAYMyjhbEwXO+R/GR3En/oK/SkVjaGxpSKxtDZrNmICAgIOIYv6zP8aX6yuq0/uq/Zweq99b7oimQN5gGONpoqqNzHOM7MrS21m+i4bb+9UtTppy2raJ9Gx0esjBjtWY33Yw/G2xUE9IWOLpnFwcLZW3DRt4/pTJpZvnrk36QYdZXHp7Ytus/FtWaVU0hglqKZ7qinADHsdZptxtcceBuq9tDlrvWlukrdfEsNuG2SntVV/HcRFTUSTBuQPtZpNyLADf8AJXtPi8rHFJ6tbq88Z8s3jo3lDpJSx0gpHU0j2EXks4N8R17kkg33/wAKnk0ea2XzIt1+DYYvEMFMPlTSdvi8cP0hggkmaymIpZ42sfHmu4EBwJBPnfzWWTSZMlYmbe1HxYYdfixXtFa+zPwfOK47TuoxSU0D42Zw+73Zrbcx4kle4dLkjL5mSerzUa3DODycVZiGavSnPh7aXIfEyNjdJcWLWnd57gEpots/mb9PkZPEuLTeVt1+bOLaU+PRMpgwteBGJXnLZ4YOHHfZMOi4M05Jnp8DUeJebp4xRHX4yxSaQQPpo6asgdM2EjwnMdlNgLBp2jh7V5k0mSuSb4rbb+pi12K2KMeau+3o+MQ0qe+phmjYI2U4yxRk3uNxze8bPYssehiMc1tO8yxzeJ2tlresbRX0htIdLaNspqRSPbUOaQ4hwym9r8bcBtsq9tDnmvl8Xswt18T00XnLwe01WE6RNjFRFNF4tPUPe9zAbOYXG+w8eHluVjNpJtw2pO1oVNPr614qXjetmMYx6N9O2kpoTDAHZnZjme83v7ePtXuDS2i85Mk7y81OupbF5OKu1XrVaU58PFLkIkyMjdJssWtN7ee4BYU0W2fzJnp6s7+JcWmjFt19N2cW0q8eiZTBjmvAjbK82s8M8uO+yYdFwZpyfD4GfxLzNPGLbr03l84Ti9FAIpPushqYmj0g+zXOt+a17fwmbTZ8kzHF7Mmn1emxRFuD2oYwzSox1U88kedtQLPY02ygbrE79n7rLLootirWs9YY4PEuDNbJaN4t8EeDF4Ya2OopoXRxMADoycxdcEO2knzH7LKdPe+GaXneUddVjx6iMuKu0fJOl0sBr2VIjcImRmLw/RzFpBv7N9v2UUaCfImm/X1WLeJxOpjLEezttshYhpE59c2rjbl8PKI2O4NDbFpt53d+6lx6SK4PLn4oMuvtbURmr8PSG1GlVMyR9TFSOFVI0glz7sBO8/x5BV/4OaYilreyt8ywVtOWlPblUZpS9znuN3OcXOPmSbkraVrFYiIaW9ptabT8XwvWLqf2d+oN+LL9S53xH38uv8H/AK0flZ1RbQQEBAQEBAQYQQMXweGqZkmZmA/K7c5h82kbljasW9WNqRb1abRjRFtFPLKX+LdobCSLOYDfNfhfdtHtUePDwTujx4YpO60qZMICAgICDiGL+sz/ABpfrK6rT+6r9nB6r31vuiKZAICAgICAgICAgICAgICAgICAgICAgICAg6n9nfqDfiy/Uud8R9/Lr/B/60flZ1RbQQEBAQEBAQEBAQEBAQEBAQcQxf1mf40v1ldVp/dV+zg9V7633RFMgEBAQEBAQEBAQEBAQEBAQEBAQEBAQEBAQdT+zv1BvxZfqXO+I+/l1/g/9aPys6otoICAgICAgICAgICAgICAgwgolZoC+SWSQVDRne99shNsxJtv9q22PxLgrFeH0aDL4LN7zbi9Xjq6fzLeg91lzX6Uf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t/Mt6D3TmsdpyKe9bNGsKNJTiEvDyHPdmAy/mN7WWu1Obzr8ezcaPT/AMfHwb7tsoFsQEBAQEBAQEBAQEBAQEBAQYCDKAgICAgICAgICAgICAgICAgICAgICAgICDCDK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79" name="AutoShape 10" descr="data:image/jpeg;base64,/9j/4AAQSkZJRgABAQAAAQABAAD/2wCEAAkGBxIQDxAQEBAVEBAQDw8QDxIRFhEPEQ8XFRQWFhcRFhUYKCggGSYxHBYULTEiJSsrMC4vGB8zODMsNygtLisBCgoKDg0OGxAQGzckICYuLC0sLC4uNywsLCwsLCwsLDQsLCwsLCwsLCwsLCwsLCwsLCwsLCwsLCwsLCwsLCwsLP/AABEIAJABXgMBEQACEQEDEQH/xAAbAAEAAgMBAQAAAAAAAAAAAAAABAYBBQcDAv/EADsQAAEDAgIIAgcIAgIDAAAAAAEAAgMEEQUSBhchMUFUktETUSI0YXFzgbIHFCMyQpGhsVJiFcFDcuH/xAAbAQEAAgMBAQAAAAAAAAAAAAAAAwQCBQYBB//EADERAQACAQIEAwgCAgMBAQAAAAABAgMEERIVIVIFEzEiM0FRYnGBkRQ0I2EyobHBQv/aAAwDAQACEQMRAD8A7igICAgICAgICAgICAgICAgICAgICAgICAgICAgICAgICAgICAgICAgICAgICAgICAgICAgICAgICAgICAgICAgICAgICAgICAgICAgICAgICAgICAgICAgICAgICAgICAgICAgICAgICAgICAgICAgICAgICAgICAgICAgICAgICAgICAgICAgICAgICAgICAgwvBQqzT6SOWSMU7CGSPYDmdtyki+5bjH4ZW1Ynic9l8atS814Y6f7eOsWTl2dbuyz5VXuY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JOXZ1u7Jyqvcc9v2R+1u0ZxY1dOJnMDCXvblBJHom29azU4fJycDc6LUzqMXHMbNsoFsQEBAQEBAQEBAQEBAQEBAQcQxf1mf40v1ldVp/dV+zg9V7633RFMgEBAQEBAQEBAQEBAQEBAQEBAQEBAQEBAQdT+zv1BvxZfqXO+I+/l1/g/9aPys6otoICAgICAgICAgIMXR5uyj0QRqmuZGQHOsTw3n3qnqNfgwTte3VJTFa/o92uuLg3B3K1W0WiJiWExsysnjiOL+sz/ABpfrK6rT+6r9nB6r31vuiKZAICAgICAgICDK8/0ML0EBAQEBAQEBAQEBAQEBB1P7O/UG/Fl+pc74j7+XX+D/wBaPys6otoICAgICAgwXW2lBRdJdPQwuipAHuFw6U7WA/6j9Xv3e9VsmfbpCrk1G3SqVobpgKi0FQQ2fc12xrZvluB9n7LLHl36SzxZuLpPqt7nAAk7ABck8FPHVNMxEby5VjOk8jq77xA6zY/w4/Jzb7bjjc/9LoMGirGHgvHr1clqfEbzqeOk9I6Q6Do5jjKyHO0FrmkNkaf0m3A8QtNqdPOC3DLo9Hq66mnFH5MWxTJdjPz8T/j/APVzPivi3k/4sX/L5/JtcGn4/alX3OJNybk7yeK5G95vO9urYxER0husC8UcPwj57Lf+q6fwP+VHrHsf7/8AijquCfT1btdMpOI4v6zP8aX6yuq0/uq/Zweq99b7oimQLdoNSRPjq5JYmy+E1rmhwB3BxI9m5avxC962rFZ23bvwrFjml7WjfZ6VFLS1tBNVQwCmlp75g0+ibAOI2bDsPldY0vlwZox2neJZ3xYNTp7ZaV4Zhpm6L1ZsRDsMfiA5mZcvvvv9itzrcMTtv8dmvjw7UTG+3w3KXRarlY2RkN2PaHNOeMXB3GxKW1uGtprMlPDdResWiOko/wDwVR45pxHeYAEtBaQ0HiXA2Cz/AJWLg49+iP8AhZvM8rbq+8R0fqYMgkjt4jgxjgWuaXHYBcbvmvMeqxZInhlll0ObFtxR6tjpdC9racOpBS2Dm3a5j/FNm/4/9+ar6O9ZtaePda8RpaK03pw/D7pOi2i8/jxSTwDwPSLg8tv+U2JZv32WGr1mOaTWk9Umg8OyeZF8leiI/AnzVtQIoc8MVQQ9rHMjIF9jRmspI1UUw14p6zCO2jtk1FuGu9Yn7PnSqhkjyONIylivkY1rmPe423uI2ncvdHkrbeOLeWPiGG9dpmnDCvK+1YgICAgICAgICAgICAg6n9nfqDfiy/Uud8R9/Lr/AAf+tH5WdUW0EBAQEBAQcz070pMrnUsDrRNJbM8f+QjewHy/v+6mbJv7MKefLvPDClxsLiGtBc5xAaALknyAVeIVojedodB0b0DADZaza7Y5sTTYN8szhvPsH8q1jwfGVvHgiPas89NtKA8Glp3XZumkH6v9Gny8yui0Oi2/yX/DS+KeIxaPKxz95UuKMvc1rQXOcQ1oG8k7gtra0VrvLRVrNp4Y9XU8PpRh9GyIWMr7uef9iNp+WwfJcJ494pNKzavrPSHe+FaHy6RT8y1pPE/NfPrTMzvPWW/iG4wnC72kkGze1p4+0rpPCvCOLbLm/EKWo1H/AOat6AupiNo2hRF6OI4v6zP8aX6yuq0/uq/Zweq99b7oimQLt9njgIa4uGZoY0ubuzDK+4Wo8SieKmzf+D7Rjyb+jW4ppMx1M6mpacU8T759t3O8x/W1TYtHbzOPJbeVbP4jWcflYq8MS2umtbJHT0LGPcxrogXZSW5rNaADb3lQaLHW2S8zHxWvE816YccVnbeDRCnkgpZK1zZJHZSymiGZ1+GbKPb/AAF5rL1yZYxRtHzll4djyYsM5p3n5Q9tDcxbX+M1/wB4fZ727Y5nNcHWy33bb2+Sx1u29OGfZ/6Z+GzMxk449qf2hYliMbKGWBlNVRtc5pa+cGzHZgfzHaNykxYZnNFptH4Q6jUVrp7Uilo/3LYVrmkYKZTcEgku23ORtr/Oyhx7/wCbhWcu3+Djej4aj/mmuc2Qw2ORwDjGG+HuuNg9K+9eRbF/EmI9f+3vDm/n7zvw/D5NVQYa+oxWpGZzYo53STZSWh1jsZs8/wCrqe+WuPTV+cx0VMWG+XW2nrtE7ygaaVcs05e+KSOFhMUOdrmA2uSdvE2/YBWNDSlKdJ3n4qnieTJkybzExWOkdFdV9rBAQEBAQEBAQEBAQEBB1P7O/UG/Fl+pc74j7+XX+D/1o/Kzqi2ggICAgIK1p5jJpqUtYbSzkxsI3tFvSf8At/JCizW4aoc1+GvRyJUVB1HQXRpsEbamQB80jczNxEbSNgB8yN5+SuYcUR1ldw44rHF8Wh0q0pnkc+AMdTsByvadkjvefL3fuuk0ejx1iMk+057xDxHLa044jhhVWtJIAFyTYAbSfYAtlM7dZaeImZ2h0nQvRbwLVE4/GI9Bp2+EDxPt/paLW63zPYp6f+uo8N8O8r/Jk/5f+Npj1I8nxB6TQLEcW+1cN45ost7RmjrEfB02lyViOFEwej8R9z+Rm0+08Atf4PofPy8V/wDjH/qbU5eCu0eqzBdtERHo1jK9BBxDF/WZ/jS/WV1Wn91X7OD1XvrfdEUyBLo8Slha9sUhY2QWkAt6Q2i233lRZMFLzE2j0T4tRkxRMUnbdEUvqgSq3EZZgxsry8RjKwGwyjZs2e4KOmGmOZmseqbLqMmWIi877eiZDpJVsa1rahzWtADQAywA2AblFOkwzO81TV8Q1FY4Yv0Rzi85m8fxneNYDOLAkDgQNhWX8fFwcG3T5MP5ebzOPi6/NNGMyVTmxVlS8QG5cWtbcEC7dgG3bZRTp64Ym2KvtJ41V89opnv7KRpZi0MzKaGnLnMp2kZ3DLm2NA/pR6PT3pNrZPWfgm8Q1WPJFKYvSESLSesY0NbUvsNgvlcR8yLqadFgmd5qr18R1NY2i7wpscqYy8xzOaZHF7yMpLnHibhZW0uK228enojprc9Jma29fV8V+MT1DQ2aV0jWuzAHKLGxF9g8iVlj0+PHO9Y2Y5tXmzRw3tvCCplcQEBAQEBAQEBAQEBAQdT+zv1BvxZfqXO+I+/l1/g/9aPys6otoICAgICDT6UYK2sp3RnY9vpRO/xcBx9h4qPJTirsjyU4q7ONVNO6J7o3tLXscWuB4EKhMbdGvmNukrZoRpX93Ip6h34BP4bz/wCEngf9f6U+LLt0lPhzbdLLnpJo5HWsDgQyUD0JRtuPJ3mFttNq7YZ6dYY6zQU1MfKfmhUWDUmFx+PM4OeNniPFyCeEbeH9pqtdbL69I+TDS6DDpo4p6z81lp52yNa9jg5jgC1zTcEe9VIneOjYxO8bw9SEmImNnrzggawENFgSTYeZUWHBTFExSNmVrTb1eqmYiAg4hi/rM/xpfrK6rT+6r9nB6r31vuiKZAICPS6DKH2YR4IC8eibhdehdHgg2mjmE/fJ/Bz5PQc+9s262y3zVfVZ/Jpxbbrmi0v8jJwb7dGvqI8j3svfI9zb+eUkXU1bcVeL5q168Npr8nmsvsxLoCPC6CRRUb5n5I25jlc4+QAFySeCjyZK443slxYbZbbVhHupEQgIF0BAQdT+zv1BvxZfqXO+I+/l1/g/9aPys6otoICAgICAgqummiwq2+LEAKhg9wlA/Sfb5FQ5cfFG8IM2Li6x6uUyRlri1wLXNJDgdhBHAqlMbdJUZ3jpK06J6YupbRTXkg/Sd74vd5j2ft5KbHlmOkp8Waa9LNXpNjr62YvNxG24hZ/iPM+0rDJfjlhkvxy3P2d4hUtn8GNpkgO2UE2bF/uDw93FSYLW32hJp7W32j0dSCuLogICAg4hi/rM/wAaX6yuq0/uq/Zweq99b7oimQLfoNTxOhrXTRtkaxjXWIBNgHEgHhuWr8QtaLUis7N54VSk47zeN0mokirMLmn+7shfA+zPDAFrZTv2cHKKsXwamKcW+6W849TpLX4dpj0TMAgkEdOyenpWRyNa20lhPKLfmtbafYotRas2talp3/6T6Sl4rWuSsREx+ZU/SaibBWTRxizA4Fo/xuAbfytrpMlr4omWj1+KuLPatfRZtDJ2zMcJaaAQ08f4kzmgucbX2k+zaVrtdSaW6Wnefg23huSMlZ4qxw1j1QMImfUVk8tPTQlgbYCUBscLb7HG3E2KmzVrjw1re07q+nvbLqLXx0jb/fpDa49DGKaGsdHAZIp2ZzBZ0Ujc1i0+ezz3Ktgtack4omdpj4+q7qaY/KrmmI3iY9PR7S4VCzEXVDmN+7tpPGIyjJc+je27csfPv5HBE9d2X8bHGq82Y9nbd5nDYqepxCodG0xMgbJE0tBbd4J2Ddvb/Ky822SmOkT136sP49MWTJlmOm28IcskeH0VNKII5pqkB8jpBcC7cxaPLeAFJWLajLaJttEIrWppMFLxWJm3q9sQ0fhnqaJ7G+HHVMMkrG7BsaH7PK97LzHqr0x3iZ3mPRll0OLLmx2jpFvWE/BMTZ/yElJFTxxxxNkaHtAEhLbA7VDmwz5EZbW3mVjTaiv8mcNa7RG/X4tThlNFDBW1z42zPZUSsja8Xa38S17e938Kxlve96YaztG0KuHHTHjyaiY3nedn1Uuimoo8Q8BkckE7RI1gGSRucNII47CN68iL48s4OLpMFpplwV1E1iJieqfLhcLcRdUOY37s2k8YjKMl/wAt7btyh8684PL39rdYnTY41PmzHs7bvg4bFT1OIVDo2uiZA2SJpaC27wdw97f5WXm2yY6Y4nrux/j0w5cmWY6bdPyxgULHUUZpI6eSoO2obMAXE8QPLba3CyaibRmmMkzEfDY0sVnBE4YibfHd86HylsmIB9OyORl3uA4XzfhW3ZdnDfde6uN4x7W3h54fM1tli1dpQ9GKmOslqo3wRMMsAMYY0WaQMpt5bwfkpdVjthrSYmekoNFlpqLXrNY6x0S8MwiM4aYXMb95lhmnaS0Zxldssd/+P8qLJnt5/HE+zExCfDpa/wAXy5j2piZ/7ebcLicMMo3MaHSNdPO4AB5DWl2UnftJ/he+df8AyZYn/UMf49P8WCY9esvelq4J62SgdSRCEZ2Mc1oDwWDab8OO5Y2pfHhjNFp3ZUyY8uedNNI2UXEKfwppYr38OR7AfOxtdbnFfjpFnPZ8fl5Jr8pR1IidT+zv1BvxZfqXO+I+/l1/g/8AWj8rOqLaCAgICAgIMIK1pZomysBkZaOoA2O/TJb9L+6iyYot6IcmKLenq5XXUUkEhilYWPbvB/sHcR7QqU1ms7So2rNZ2lihpHzSsijF3yOytH9k/JK13nYrWbTtDtGAYMyjhbEwXO+R/GR3En/oK/SkVjaGxpSKxtDZrNmICAgIOIYv6zP8aX6yuq0/uq/Zweq99b7oimQN5gGONpoqqNzHOM7MrS21m+i4bb+9UtTppy2raJ9Gx0esjBjtWY33Yw/G2xUE9IWOLpnFwcLZW3DRt4/pTJpZvnrk36QYdZXHp7Ytus/FtWaVU0hglqKZ7qinADHsdZptxtcceBuq9tDlrvWlukrdfEsNuG2SntVV/HcRFTUSTBuQPtZpNyLADf8AJXtPi8rHFJ6tbq88Z8s3jo3lDpJSx0gpHU0j2EXks4N8R17kkg33/wAKnk0ea2XzIt1+DYYvEMFMPlTSdvi8cP0hggkmaymIpZ42sfHmu4EBwJBPnfzWWTSZMlYmbe1HxYYdfixXtFa+zPwfOK47TuoxSU0D42Zw+73Zrbcx4kle4dLkjL5mSerzUa3DODycVZiGavSnPh7aXIfEyNjdJcWLWnd57gEpots/mb9PkZPEuLTeVt1+bOLaU+PRMpgwteBGJXnLZ4YOHHfZMOi4M05Jnp8DUeJebp4xRHX4yxSaQQPpo6asgdM2EjwnMdlNgLBp2jh7V5k0mSuSb4rbb+pi12K2KMeau+3o+MQ0qe+phmjYI2U4yxRk3uNxze8bPYssehiMc1tO8yxzeJ2tlresbRX0htIdLaNspqRSPbUOaQ4hwym9r8bcBtsq9tDnmvl8Xswt18T00XnLwe01WE6RNjFRFNF4tPUPe9zAbOYXG+w8eHluVjNpJtw2pO1oVNPr614qXjetmMYx6N9O2kpoTDAHZnZjme83v7ePtXuDS2i85Mk7y81OupbF5OKu1XrVaU58PFLkIkyMjdJssWtN7ee4BYU0W2fzJnp6s7+JcWmjFt19N2cW0q8eiZTBjmvAjbK82s8M8uO+yYdFwZpyfD4GfxLzNPGLbr03l84Ti9FAIpPushqYmj0g+zXOt+a17fwmbTZ8kzHF7Mmn1emxRFuD2oYwzSox1U88kedtQLPY02ygbrE79n7rLLootirWs9YY4PEuDNbJaN4t8EeDF4Ya2OopoXRxMADoycxdcEO2knzH7LKdPe+GaXneUddVjx6iMuKu0fJOl0sBr2VIjcImRmLw/RzFpBv7N9v2UUaCfImm/X1WLeJxOpjLEezttshYhpE59c2rjbl8PKI2O4NDbFpt53d+6lx6SK4PLn4oMuvtbURmr8PSG1GlVMyR9TFSOFVI0glz7sBO8/x5BV/4OaYilreyt8ywVtOWlPblUZpS9znuN3OcXOPmSbkraVrFYiIaW9ptabT8XwvWLqf2d+oN+LL9S53xH38uv8H/AK0flZ1RbQQEBAQEBAQYQQMXweGqZkmZmA/K7c5h82kbljasW9WNqRb1abRjRFtFPLKX+LdobCSLOYDfNfhfdtHtUePDwTujx4YpO60qZMICAgICDiGL+sz/ABpfrK6rT+6r9nB6r31vuiKZAICAgICAgICAgICAgICAgICAgICAgICAg6n9nfqDfiy/Uud8R9/Lr/B/60flZ1RbQQEBAQEBAQEBAQEBAQEBAQcQxf1mf40v1ldVp/dV+zg9V7633RFMgEBAQEBAQEBAQEBAQEBAQEBAQEBAQEBAQdT+zv1BvxZfqXO+I+/l1/g/9aPys6otoICAgICAgICAgICAgICAgwgolZoC+SWSQVDRne99shNsxJtv9q22PxLgrFeH0aDL4LN7zbi9Xjq6fzLeg91lzX6Uf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t/Mt6D3TmsdpyKe9bNGsKNJTiEvDyHPdmAy/mN7WWu1Obzr8ezcaPT/AMfHwb7tsoFsQEBAQEBAQEBAQEBAQEBAQYCDKAgICAgICAgICAgICAgICAgICAgICAgICDCDK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95536" y="2073622"/>
            <a:ext cx="842493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latin typeface="Book Antiqua" panose="0204060205030503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W ramach projektu uczniowie naszej szkoły będą mieli szansę na uzyskanie dodatkowych kwalifikacji potwierdzonych cenionymi w całej Europie  certyfikatami kompetencji zawodowych: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323528" y="3140968"/>
          <a:ext cx="856895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31019329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3"/>
          <p:cNvSpPr>
            <a:spLocks noChangeArrowheads="1"/>
          </p:cNvSpPr>
          <p:nvPr/>
        </p:nvSpPr>
        <p:spPr bwMode="auto">
          <a:xfrm>
            <a:off x="611188" y="1268413"/>
            <a:ext cx="8280400" cy="5589587"/>
          </a:xfrm>
          <a:prstGeom prst="roundRect">
            <a:avLst>
              <a:gd name="adj" fmla="val 22278"/>
            </a:avLst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kumimoji="1" lang="pl-PL" sz="2400" b="1" dirty="0">
              <a:solidFill>
                <a:schemeClr val="accent3">
                  <a:lumMod val="95000"/>
                </a:schemeClr>
              </a:solidFill>
              <a:ea typeface="굴림" pitchFamily="34" charset="-127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611188" y="1628775"/>
            <a:ext cx="75612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pl-PL" altLang="ko-KR" sz="20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defRPr/>
            </a:pPr>
            <a:endParaRPr lang="pl-PL" altLang="ko-KR" sz="20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 algn="ctr">
              <a:buFontTx/>
              <a:buChar char="•"/>
              <a:defRPr/>
            </a:pPr>
            <a:endParaRPr lang="en-US" altLang="ko-KR" dirty="0">
              <a:latin typeface="Arial" charset="0"/>
              <a:ea typeface="굴림" pitchFamily="34" charset="-127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388" y="116632"/>
            <a:ext cx="8857108" cy="108012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pl-PL" altLang="ko-KR" sz="3200" b="1" dirty="0">
                <a:solidFill>
                  <a:srgbClr val="3C523D"/>
                </a:solidFill>
                <a:cs typeface="Times New Roman" pitchFamily="18" charset="0"/>
              </a:rPr>
              <a:t>      Zespół Szkół Technicznych i Artystycznych </a:t>
            </a:r>
          </a:p>
          <a:p>
            <a:pPr algn="ctr">
              <a:defRPr/>
            </a:pPr>
            <a:r>
              <a:rPr lang="pl-PL" altLang="ko-KR" sz="3200" b="1" dirty="0">
                <a:solidFill>
                  <a:srgbClr val="3C523D"/>
                </a:solidFill>
                <a:cs typeface="Times New Roman" pitchFamily="18" charset="0"/>
              </a:rPr>
              <a:t>w Lesku</a:t>
            </a:r>
            <a:endParaRPr lang="en-US" altLang="ko-KR" sz="3200" b="1" dirty="0">
              <a:solidFill>
                <a:srgbClr val="222E23"/>
              </a:solidFill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11" name="Picture 13" descr="C:\FINAL\logobeztl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764704"/>
            <a:ext cx="10080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827088" y="1628799"/>
            <a:ext cx="777736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>
              <a:defRPr/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    Realizowaliśmy projekt pt. „</a:t>
            </a:r>
            <a:r>
              <a:rPr lang="pl-PL" sz="2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Kształcenie uczniów w powiązaniu  z potrzebami pracodawców. Współpraca szkoły z przedsiębiorcami w procesie nauczania zawodu.”</a:t>
            </a:r>
            <a:endParaRPr lang="pl-PL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indent="-342900" algn="just">
              <a:defRPr/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l-PL" sz="24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</a:br>
            <a:r>
              <a:rPr lang="pl-PL" sz="24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Całkowita wartość projektu</a:t>
            </a:r>
            <a:r>
              <a:rPr lang="pl-PL" sz="2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2 046 961,07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zł.  Realizacja projektu odbywała się  od 1.01.2018 - 31.10.2019.</a:t>
            </a:r>
          </a:p>
          <a:p>
            <a:pPr marL="342900" indent="-342900">
              <a:defRPr/>
            </a:pPr>
            <a:endParaRPr lang="pl-PL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>
              <a:defRPr/>
            </a:pPr>
            <a:endParaRPr lang="pl-PL" altLang="ko-KR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defRPr/>
            </a:pPr>
            <a:endParaRPr lang="pl-PL" altLang="ko-KR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defRPr/>
            </a:pPr>
            <a:endParaRPr lang="pl-PL" altLang="ko-KR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defRPr/>
            </a:pPr>
            <a:endParaRPr lang="pl-PL" dirty="0">
              <a:cs typeface="Arial" pitchFamily="34" charset="0"/>
            </a:endParaRPr>
          </a:p>
        </p:txBody>
      </p:sp>
      <p:pic>
        <p:nvPicPr>
          <p:cNvPr id="30730" name="Picture 10" descr="F:\Logo_projekt_2017-2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157192"/>
            <a:ext cx="7720646" cy="12961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2844" y="142852"/>
            <a:ext cx="8857108" cy="106561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pl-PL" altLang="ko-KR" sz="3200" b="1" dirty="0">
                <a:solidFill>
                  <a:srgbClr val="3C523D"/>
                </a:solidFill>
                <a:cs typeface="Times New Roman" pitchFamily="18" charset="0"/>
              </a:rPr>
              <a:t>       Zespół Szkół Technicznych i Artystycznych </a:t>
            </a:r>
          </a:p>
          <a:p>
            <a:pPr algn="ctr">
              <a:defRPr/>
            </a:pPr>
            <a:r>
              <a:rPr lang="pl-PL" altLang="ko-KR" sz="3200" b="1" dirty="0">
                <a:solidFill>
                  <a:srgbClr val="3C523D"/>
                </a:solidFill>
                <a:cs typeface="Times New Roman" pitchFamily="18" charset="0"/>
              </a:rPr>
              <a:t>w Lesku</a:t>
            </a:r>
            <a:endParaRPr lang="en-US" altLang="ko-KR" sz="3200" b="1" dirty="0">
              <a:solidFill>
                <a:srgbClr val="222E23"/>
              </a:solidFill>
              <a:ea typeface="굴림" pitchFamily="34" charset="-127"/>
              <a:cs typeface="Times New Roman" pitchFamily="18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85720" y="1214422"/>
          <a:ext cx="864399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9" name="Picture 13" descr="C:\FINAL\logobeztl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764704"/>
            <a:ext cx="9382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AutoShape 2" descr="data:image/jpeg;base64,/9j/4AAQSkZJRgABAQAAAQABAAD/2wCEAAkGBxIQDxAQEBAVEBAQDw8QDxIRFhEPEQ8XFRQWFhcRFhUYKCggGSYxHBYULTEiJSsrMC4vGB8zODMsNygtLisBCgoKDg0OGxAQGzckICYuLC0sLC4uNywsLCwsLCwsLDQsLCwsLCwsLCwsLCwsLCwsLCwsLCwsLCwsLCwsLCwsLP/AABEIAJABXgMBEQACEQEDEQH/xAAbAAEAAgMBAQAAAAAAAAAAAAAABAYBBQcDAv/EADsQAAEDAgIIAgcIAgIDAAAAAAEAAgMEEQUSBhchMUFUktETUSI0YXFzgbIHFCMyQpGhsVJiFcFDcuH/xAAbAQEAAgMBAQAAAAAAAAAAAAAAAwQCBQYBB//EADERAQACAQIEAwgCAgMBAQAAAAABAgMEERIVIVIFEzEiM0FRYnGBkRQ0I2EyobHBQv/aAAwDAQACEQMRAD8A7igICAgICAgICAgICAgICAgICAgICAgICAgICAgICAgICAgICAgICAgICAgICAgICAgICAgICAgICAgICAgICAgICAgICAgICAgICAgICAgICAgICAgICAgICAgICAgICAgICAgICAgICAgICAgICAgICAgICAgICAgICAgICAgICAgICAgICAgICAgICAgICAgwvBQqzT6SOWSMU7CGSPYDmdtyki+5bjH4ZW1Ynic9l8atS814Y6f7eOsWTl2dbuyz5VXuY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JOXZ1u7Jyqvcc9v2R+1u0ZxY1dOJnMDCXvblBJHom29azU4fJycDc6LUzqMXHMbNsoFsQEBAQEBAQEBAQEBAQEBAQcQxf1mf40v1ldVp/dV+zg9V7633RFMgEBAQEBAQEBAQEBAQEBAQEBAQEBAQEBAQdT+zv1BvxZfqXO+I+/l1/g/9aPys6otoICAgICAgICAgIMXR5uyj0QRqmuZGQHOsTw3n3qnqNfgwTte3VJTFa/o92uuLg3B3K1W0WiJiWExsysnjiOL+sz/ABpfrK6rT+6r9nB6r31vuiKZAICAgICAgICDK8/0ML0EBAQEBAQEBAQEBAQEBB1P7O/UG/Fl+pc74j7+XX+D/wBaPys6otoICAgICAgwXW2lBRdJdPQwuipAHuFw6U7WA/6j9Xv3e9VsmfbpCrk1G3SqVobpgKi0FQQ2fc12xrZvluB9n7LLHl36SzxZuLpPqt7nAAk7ABck8FPHVNMxEby5VjOk8jq77xA6zY/w4/Jzb7bjjc/9LoMGirGHgvHr1clqfEbzqeOk9I6Q6Do5jjKyHO0FrmkNkaf0m3A8QtNqdPOC3DLo9Hq66mnFH5MWxTJdjPz8T/j/APVzPivi3k/4sX/L5/JtcGn4/alX3OJNybk7yeK5G95vO9urYxER0husC8UcPwj57Lf+q6fwP+VHrHsf7/8AijquCfT1btdMpOI4v6zP8aX6yuq0/uq/Zweq99b7oimQLdoNSRPjq5JYmy+E1rmhwB3BxI9m5avxC962rFZ23bvwrFjml7WjfZ6VFLS1tBNVQwCmlp75g0+ibAOI2bDsPldY0vlwZox2neJZ3xYNTp7ZaV4Zhpm6L1ZsRDsMfiA5mZcvvvv9itzrcMTtv8dmvjw7UTG+3w3KXRarlY2RkN2PaHNOeMXB3GxKW1uGtprMlPDdResWiOko/wDwVR45pxHeYAEtBaQ0HiXA2Cz/AJWLg49+iP8AhZvM8rbq+8R0fqYMgkjt4jgxjgWuaXHYBcbvmvMeqxZInhlll0ObFtxR6tjpdC9racOpBS2Dm3a5j/FNm/4/9+ar6O9ZtaePda8RpaK03pw/D7pOi2i8/jxSTwDwPSLg8tv+U2JZv32WGr1mOaTWk9Umg8OyeZF8leiI/AnzVtQIoc8MVQQ9rHMjIF9jRmspI1UUw14p6zCO2jtk1FuGu9Yn7PnSqhkjyONIylivkY1rmPe423uI2ncvdHkrbeOLeWPiGG9dpmnDCvK+1YgICAgICAgICAgICAg6n9nfqDfiy/Uud8R9/Lr/AAf+tH5WdUW0EBAQEBAQcz070pMrnUsDrRNJbM8f+QjewHy/v+6mbJv7MKefLvPDClxsLiGtBc5xAaALknyAVeIVojedodB0b0DADZaza7Y5sTTYN8szhvPsH8q1jwfGVvHgiPas89NtKA8Glp3XZumkH6v9Gny8yui0Oi2/yX/DS+KeIxaPKxz95UuKMvc1rQXOcQ1oG8k7gtra0VrvLRVrNp4Y9XU8PpRh9GyIWMr7uef9iNp+WwfJcJ494pNKzavrPSHe+FaHy6RT8y1pPE/NfPrTMzvPWW/iG4wnC72kkGze1p4+0rpPCvCOLbLm/EKWo1H/AOat6AupiNo2hRF6OI4v6zP8aX6yuq0/uq/Zweq99b7oimQLt9njgIa4uGZoY0ubuzDK+4Wo8SieKmzf+D7Rjyb+jW4ppMx1M6mpacU8T759t3O8x/W1TYtHbzOPJbeVbP4jWcflYq8MS2umtbJHT0LGPcxrogXZSW5rNaADb3lQaLHW2S8zHxWvE816YccVnbeDRCnkgpZK1zZJHZSymiGZ1+GbKPb/AAF5rL1yZYxRtHzll4djyYsM5p3n5Q9tDcxbX+M1/wB4fZ727Y5nNcHWy33bb2+Sx1u29OGfZ/6Z+GzMxk449qf2hYliMbKGWBlNVRtc5pa+cGzHZgfzHaNykxYZnNFptH4Q6jUVrp7Uilo/3LYVrmkYKZTcEgku23ORtr/Oyhx7/wCbhWcu3+Djej4aj/mmuc2Qw2ORwDjGG+HuuNg9K+9eRbF/EmI9f+3vDm/n7zvw/D5NVQYa+oxWpGZzYo53STZSWh1jsZs8/wCrqe+WuPTV+cx0VMWG+XW2nrtE7ygaaVcs05e+KSOFhMUOdrmA2uSdvE2/YBWNDSlKdJ3n4qnieTJkybzExWOkdFdV9rBAQEBAQEBAQEBAQEBB1P7O/UG/Fl+pc74j7+XX+D/1o/Kzqi2ggICAgIK1p5jJpqUtYbSzkxsI3tFvSf8At/JCizW4aoc1+GvRyJUVB1HQXRpsEbamQB80jczNxEbSNgB8yN5+SuYcUR1ldw44rHF8Wh0q0pnkc+AMdTsByvadkjvefL3fuuk0ejx1iMk+057xDxHLa044jhhVWtJIAFyTYAbSfYAtlM7dZaeImZ2h0nQvRbwLVE4/GI9Bp2+EDxPt/paLW63zPYp6f+uo8N8O8r/Jk/5f+Npj1I8nxB6TQLEcW+1cN45ost7RmjrEfB02lyViOFEwej8R9z+Rm0+08Atf4PofPy8V/wDjH/qbU5eCu0eqzBdtERHo1jK9BBxDF/WZ/jS/WV1Wn91X7OD1XvrfdEUyBLo8Slha9sUhY2QWkAt6Q2i233lRZMFLzE2j0T4tRkxRMUnbdEUvqgSq3EZZgxsry8RjKwGwyjZs2e4KOmGmOZmseqbLqMmWIi877eiZDpJVsa1rahzWtADQAywA2AblFOkwzO81TV8Q1FY4Yv0Rzi85m8fxneNYDOLAkDgQNhWX8fFwcG3T5MP5ebzOPi6/NNGMyVTmxVlS8QG5cWtbcEC7dgG3bZRTp64Ym2KvtJ41V89opnv7KRpZi0MzKaGnLnMp2kZ3DLm2NA/pR6PT3pNrZPWfgm8Q1WPJFKYvSESLSesY0NbUvsNgvlcR8yLqadFgmd5qr18R1NY2i7wpscqYy8xzOaZHF7yMpLnHibhZW0uK228enojprc9Jma29fV8V+MT1DQ2aV0jWuzAHKLGxF9g8iVlj0+PHO9Y2Y5tXmzRw3tvCCplcQEBAQEBAQEBAQEBAQdT+zv1BvxZfqXO+I+/l1/g/9aPys6otoICAgICDT6UYK2sp3RnY9vpRO/xcBx9h4qPJTirsjyU4q7ONVNO6J7o3tLXscWuB4EKhMbdGvmNukrZoRpX93Ip6h34BP4bz/wCEngf9f6U+LLt0lPhzbdLLnpJo5HWsDgQyUD0JRtuPJ3mFttNq7YZ6dYY6zQU1MfKfmhUWDUmFx+PM4OeNniPFyCeEbeH9pqtdbL69I+TDS6DDpo4p6z81lp52yNa9jg5jgC1zTcEe9VIneOjYxO8bw9SEmImNnrzggawENFgSTYeZUWHBTFExSNmVrTb1eqmYiAg4hi/rM/xpfrK6rT+6r9nB6r31vuiKZAICPS6DKH2YR4IC8eibhdehdHgg2mjmE/fJ/Bz5PQc+9s262y3zVfVZ/Jpxbbrmi0v8jJwb7dGvqI8j3svfI9zb+eUkXU1bcVeL5q168Npr8nmsvsxLoCPC6CRRUb5n5I25jlc4+QAFySeCjyZK443slxYbZbbVhHupEQgIF0BAQdT+zv1BvxZfqXO+I+/l1/g/9aPys6otoICAgICAgqummiwq2+LEAKhg9wlA/Sfb5FQ5cfFG8IM2Li6x6uUyRlri1wLXNJDgdhBHAqlMbdJUZ3jpK06J6YupbRTXkg/Sd74vd5j2ft5KbHlmOkp8Waa9LNXpNjr62YvNxG24hZ/iPM+0rDJfjlhkvxy3P2d4hUtn8GNpkgO2UE2bF/uDw93FSYLW32hJp7W32j0dSCuLogICAg4hi/rM/wAaX6yuq0/uq/Zweq99b7oimQLfoNTxOhrXTRtkaxjXWIBNgHEgHhuWr8QtaLUis7N54VSk47zeN0mokirMLmn+7shfA+zPDAFrZTv2cHKKsXwamKcW+6W849TpLX4dpj0TMAgkEdOyenpWRyNa20lhPKLfmtbafYotRas2talp3/6T6Sl4rWuSsREx+ZU/SaibBWTRxizA4Fo/xuAbfytrpMlr4omWj1+KuLPatfRZtDJ2zMcJaaAQ08f4kzmgucbX2k+zaVrtdSaW6Wnefg23huSMlZ4qxw1j1QMImfUVk8tPTQlgbYCUBscLb7HG3E2KmzVrjw1re07q+nvbLqLXx0jb/fpDa49DGKaGsdHAZIp2ZzBZ0Ujc1i0+ezz3Ktgtack4omdpj4+q7qaY/KrmmI3iY9PR7S4VCzEXVDmN+7tpPGIyjJc+je27csfPv5HBE9d2X8bHGq82Y9nbd5nDYqepxCodG0xMgbJE0tBbd4J2Ddvb/Ky822SmOkT136sP49MWTJlmOm28IcskeH0VNKII5pqkB8jpBcC7cxaPLeAFJWLajLaJttEIrWppMFLxWJm3q9sQ0fhnqaJ7G+HHVMMkrG7BsaH7PK97LzHqr0x3iZ3mPRll0OLLmx2jpFvWE/BMTZ/yElJFTxxxxNkaHtAEhLbA7VDmwz5EZbW3mVjTaiv8mcNa7RG/X4tThlNFDBW1z42zPZUSsja8Xa38S17e938Kxlve96YaztG0KuHHTHjyaiY3nedn1Uuimoo8Q8BkckE7RI1gGSRucNII47CN68iL48s4OLpMFpplwV1E1iJieqfLhcLcRdUOY37s2k8YjKMl/wAt7btyh8684PL39rdYnTY41PmzHs7bvg4bFT1OIVDo2uiZA2SJpaC27wdw97f5WXm2yY6Y4nrux/j0w5cmWY6bdPyxgULHUUZpI6eSoO2obMAXE8QPLba3CyaibRmmMkzEfDY0sVnBE4YibfHd86HylsmIB9OyORl3uA4XzfhW3ZdnDfde6uN4x7W3h54fM1tli1dpQ9GKmOslqo3wRMMsAMYY0WaQMpt5bwfkpdVjthrSYmekoNFlpqLXrNY6x0S8MwiM4aYXMb95lhmnaS0Zxldssd/+P8qLJnt5/HE+zExCfDpa/wAXy5j2piZ/7ebcLicMMo3MaHSNdPO4AB5DWl2UnftJ/he+df8AyZYn/UMf49P8WCY9esvelq4J62SgdSRCEZ2Mc1oDwWDab8OO5Y2pfHhjNFp3ZUyY8uedNNI2UXEKfwppYr38OR7AfOxtdbnFfjpFnPZ8fl5Jr8pR1IidT+zv1BvxZfqXO+I+/l1/g/8AWj8rOqLaCAgICAgIMIK1pZomysBkZaOoA2O/TJb9L+6iyYot6IcmKLenq5XXUUkEhilYWPbvB/sHcR7QqU1ms7So2rNZ2lihpHzSsijF3yOytH9k/JK13nYrWbTtDtGAYMyjhbEwXO+R/GR3En/oK/SkVjaGxpSKxtDZrNmICAgIOIYv6zP8aX6yuq0/uq/Zweq99b7oimQN5gGONpoqqNzHOM7MrS21m+i4bb+9UtTppy2raJ9Gx0esjBjtWY33Yw/G2xUE9IWOLpnFwcLZW3DRt4/pTJpZvnrk36QYdZXHp7Ytus/FtWaVU0hglqKZ7qinADHsdZptxtcceBuq9tDlrvWlukrdfEsNuG2SntVV/HcRFTUSTBuQPtZpNyLADf8AJXtPi8rHFJ6tbq88Z8s3jo3lDpJSx0gpHU0j2EXks4N8R17kkg33/wAKnk0ea2XzIt1+DYYvEMFMPlTSdvi8cP0hggkmaymIpZ42sfHmu4EBwJBPnfzWWTSZMlYmbe1HxYYdfixXtFa+zPwfOK47TuoxSU0D42Zw+73Zrbcx4kle4dLkjL5mSerzUa3DODycVZiGavSnPh7aXIfEyNjdJcWLWnd57gEpots/mb9PkZPEuLTeVt1+bOLaU+PRMpgwteBGJXnLZ4YOHHfZMOi4M05Jnp8DUeJebp4xRHX4yxSaQQPpo6asgdM2EjwnMdlNgLBp2jh7V5k0mSuSb4rbb+pi12K2KMeau+3o+MQ0qe+phmjYI2U4yxRk3uNxze8bPYssehiMc1tO8yxzeJ2tlresbRX0htIdLaNspqRSPbUOaQ4hwym9r8bcBtsq9tDnmvl8Xswt18T00XnLwe01WE6RNjFRFNF4tPUPe9zAbOYXG+w8eHluVjNpJtw2pO1oVNPr614qXjetmMYx6N9O2kpoTDAHZnZjme83v7ePtXuDS2i85Mk7y81OupbF5OKu1XrVaU58PFLkIkyMjdJssWtN7ee4BYU0W2fzJnp6s7+JcWmjFt19N2cW0q8eiZTBjmvAjbK82s8M8uO+yYdFwZpyfD4GfxLzNPGLbr03l84Ti9FAIpPushqYmj0g+zXOt+a17fwmbTZ8kzHF7Mmn1emxRFuD2oYwzSox1U88kedtQLPY02ygbrE79n7rLLootirWs9YY4PEuDNbJaN4t8EeDF4Ya2OopoXRxMADoycxdcEO2knzH7LKdPe+GaXneUddVjx6iMuKu0fJOl0sBr2VIjcImRmLw/RzFpBv7N9v2UUaCfImm/X1WLeJxOpjLEezttshYhpE59c2rjbl8PKI2O4NDbFpt53d+6lx6SK4PLn4oMuvtbURmr8PSG1GlVMyR9TFSOFVI0glz7sBO8/x5BV/4OaYilreyt8ywVtOWlPblUZpS9znuN3OcXOPmSbkraVrFYiIaW9ptabT8XwvWLqf2d+oN+LL9S53xH38uv8H/AK0flZ1RbQQEBAQEBAQYQQMXweGqZkmZmA/K7c5h82kbljasW9WNqRb1abRjRFtFPLKX+LdobCSLOYDfNfhfdtHtUePDwTujx4YpO60qZMICAgICDiGL+sz/ABpfrK6rT+6r9nB6r31vuiKZAICAgICAgICAgICAgICAgICAgICAgICAg6n9nfqDfiy/Uud8R9/Lr/B/60flZ1RbQQEBAQEBAQEBAQEBAQEBAQcQxf1mf40v1ldVp/dV+zg9V7633RFMgEBAQEBAQEBAQEBAQEBAQEBAQEBAQEBAQdT+zv1BvxZfqXO+I+/l1/g/9aPys6otoICAgICAgICAgICAgICAgwgolZoC+SWSQVDRne99shNsxJtv9q22PxLgrFeH0aDL4LN7zbi9Xjq6fzLeg91lzX6Uf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t/Mt6D3TmsdpyKe9bNGsKNJTiEvDyHPdmAy/mN7WWu1Obzr8ezcaPT/AMfHwb7tsoFsQEBAQEBAQEBAQEBAQEBAQYCDKAgICAgICAgICAgICAgICAgICAgICAgICDCDK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76" name="AutoShape 4" descr="data:image/jpeg;base64,/9j/4AAQSkZJRgABAQAAAQABAAD/2wCEAAkGBxIQDxAQEBAVEBAQDw8QDxIRFhEPEQ8XFRQWFhcRFhUYKCggGSYxHBYULTEiJSsrMC4vGB8zODMsNygtLisBCgoKDg0OGxAQGzckICYuLC0sLC4uNywsLCwsLCwsLDQsLCwsLCwsLCwsLCwsLCwsLCwsLCwsLCwsLCwsLCwsLP/AABEIAJABXgMBEQACEQEDEQH/xAAbAAEAAgMBAQAAAAAAAAAAAAAABAYBBQcDAv/EADsQAAEDAgIIAgcIAgIDAAAAAAEAAgMEEQUSBhchMUFUktETUSI0YXFzgbIHFCMyQpGhsVJiFcFDcuH/xAAbAQEAAgMBAQAAAAAAAAAAAAAAAwQCBQYBB//EADERAQACAQIEAwgCAgMBAQAAAAABAgMEERIVIVIFEzEiM0FRYnGBkRQ0I2EyobHBQv/aAAwDAQACEQMRAD8A7igICAgICAgICAgICAgICAgICAgICAgICAgICAgICAgICAgICAgICAgICAgICAgICAgICAgICAgICAgICAgICAgICAgICAgICAgICAgICAgICAgICAgICAgICAgICAgICAgICAgICAgICAgICAgICAgICAgICAgICAgICAgICAgICAgICAgICAgICAgICAgICAgwvBQqzT6SOWSMU7CGSPYDmdtyki+5bjH4ZW1Ynic9l8atS814Y6f7eOsWTl2dbuyz5VXuY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JOXZ1u7Jyqvcc9v2R+1u0ZxY1dOJnMDCXvblBJHom29azU4fJycDc6LUzqMXHMbNsoFsQEBAQEBAQEBAQEBAQEBAQcQxf1mf40v1ldVp/dV+zg9V7633RFMgEBAQEBAQEBAQEBAQEBAQEBAQEBAQEBAQdT+zv1BvxZfqXO+I+/l1/g/9aPys6otoICAgICAgICAgIMXR5uyj0QRqmuZGQHOsTw3n3qnqNfgwTte3VJTFa/o92uuLg3B3K1W0WiJiWExsysnjiOL+sz/ABpfrK6rT+6r9nB6r31vuiKZAICAgICAgICDK8/0ML0EBAQEBAQEBAQEBAQEBB1P7O/UG/Fl+pc74j7+XX+D/wBaPys6otoICAgICAgwXW2lBRdJdPQwuipAHuFw6U7WA/6j9Xv3e9VsmfbpCrk1G3SqVobpgKi0FQQ2fc12xrZvluB9n7LLHl36SzxZuLpPqt7nAAk7ABck8FPHVNMxEby5VjOk8jq77xA6zY/w4/Jzb7bjjc/9LoMGirGHgvHr1clqfEbzqeOk9I6Q6Do5jjKyHO0FrmkNkaf0m3A8QtNqdPOC3DLo9Hq66mnFH5MWxTJdjPz8T/j/APVzPivi3k/4sX/L5/JtcGn4/alX3OJNybk7yeK5G95vO9urYxER0husC8UcPwj57Lf+q6fwP+VHrHsf7/8AijquCfT1btdMpOI4v6zP8aX6yuq0/uq/Zweq99b7oimQLdoNSRPjq5JYmy+E1rmhwB3BxI9m5avxC962rFZ23bvwrFjml7WjfZ6VFLS1tBNVQwCmlp75g0+ibAOI2bDsPldY0vlwZox2neJZ3xYNTp7ZaV4Zhpm6L1ZsRDsMfiA5mZcvvvv9itzrcMTtv8dmvjw7UTG+3w3KXRarlY2RkN2PaHNOeMXB3GxKW1uGtprMlPDdResWiOko/wDwVR45pxHeYAEtBaQ0HiXA2Cz/AJWLg49+iP8AhZvM8rbq+8R0fqYMgkjt4jgxjgWuaXHYBcbvmvMeqxZInhlll0ObFtxR6tjpdC9racOpBS2Dm3a5j/FNm/4/9+ar6O9ZtaePda8RpaK03pw/D7pOi2i8/jxSTwDwPSLg8tv+U2JZv32WGr1mOaTWk9Umg8OyeZF8leiI/AnzVtQIoc8MVQQ9rHMjIF9jRmspI1UUw14p6zCO2jtk1FuGu9Yn7PnSqhkjyONIylivkY1rmPe423uI2ncvdHkrbeOLeWPiGG9dpmnDCvK+1YgICAgICAgICAgICAg6n9nfqDfiy/Uud8R9/Lr/AAf+tH5WdUW0EBAQEBAQcz070pMrnUsDrRNJbM8f+QjewHy/v+6mbJv7MKefLvPDClxsLiGtBc5xAaALknyAVeIVojedodB0b0DADZaza7Y5sTTYN8szhvPsH8q1jwfGVvHgiPas89NtKA8Glp3XZumkH6v9Gny8yui0Oi2/yX/DS+KeIxaPKxz95UuKMvc1rQXOcQ1oG8k7gtra0VrvLRVrNp4Y9XU8PpRh9GyIWMr7uef9iNp+WwfJcJ494pNKzavrPSHe+FaHy6RT8y1pPE/NfPrTMzvPWW/iG4wnC72kkGze1p4+0rpPCvCOLbLm/EKWo1H/AOat6AupiNo2hRF6OI4v6zP8aX6yuq0/uq/Zweq99b7oimQLt9njgIa4uGZoY0ubuzDK+4Wo8SieKmzf+D7Rjyb+jW4ppMx1M6mpacU8T759t3O8x/W1TYtHbzOPJbeVbP4jWcflYq8MS2umtbJHT0LGPcxrogXZSW5rNaADb3lQaLHW2S8zHxWvE816YccVnbeDRCnkgpZK1zZJHZSymiGZ1+GbKPb/AAF5rL1yZYxRtHzll4djyYsM5p3n5Q9tDcxbX+M1/wB4fZ727Y5nNcHWy33bb2+Sx1u29OGfZ/6Z+GzMxk449qf2hYliMbKGWBlNVRtc5pa+cGzHZgfzHaNykxYZnNFptH4Q6jUVrp7Uilo/3LYVrmkYKZTcEgku23ORtr/Oyhx7/wCbhWcu3+Djej4aj/mmuc2Qw2ORwDjGG+HuuNg9K+9eRbF/EmI9f+3vDm/n7zvw/D5NVQYa+oxWpGZzYo53STZSWh1jsZs8/wCrqe+WuPTV+cx0VMWG+XW2nrtE7ygaaVcs05e+KSOFhMUOdrmA2uSdvE2/YBWNDSlKdJ3n4qnieTJkybzExWOkdFdV9rBAQEBAQEBAQEBAQEBB1P7O/UG/Fl+pc74j7+XX+D/1o/Kzqi2ggICAgIK1p5jJpqUtYbSzkxsI3tFvSf8At/JCizW4aoc1+GvRyJUVB1HQXRpsEbamQB80jczNxEbSNgB8yN5+SuYcUR1ldw44rHF8Wh0q0pnkc+AMdTsByvadkjvefL3fuuk0ejx1iMk+057xDxHLa044jhhVWtJIAFyTYAbSfYAtlM7dZaeImZ2h0nQvRbwLVE4/GI9Bp2+EDxPt/paLW63zPYp6f+uo8N8O8r/Jk/5f+Npj1I8nxB6TQLEcW+1cN45ost7RmjrEfB02lyViOFEwej8R9z+Rm0+08Atf4PofPy8V/wDjH/qbU5eCu0eqzBdtERHo1jK9BBxDF/WZ/jS/WV1Wn91X7OD1XvrfdEUyBLo8Slha9sUhY2QWkAt6Q2i233lRZMFLzE2j0T4tRkxRMUnbdEUvqgSq3EZZgxsry8RjKwGwyjZs2e4KOmGmOZmseqbLqMmWIi877eiZDpJVsa1rahzWtADQAywA2AblFOkwzO81TV8Q1FY4Yv0Rzi85m8fxneNYDOLAkDgQNhWX8fFwcG3T5MP5ebzOPi6/NNGMyVTmxVlS8QG5cWtbcEC7dgG3bZRTp64Ym2KvtJ41V89opnv7KRpZi0MzKaGnLnMp2kZ3DLm2NA/pR6PT3pNrZPWfgm8Q1WPJFKYvSESLSesY0NbUvsNgvlcR8yLqadFgmd5qr18R1NY2i7wpscqYy8xzOaZHF7yMpLnHibhZW0uK228enojprc9Jma29fV8V+MT1DQ2aV0jWuzAHKLGxF9g8iVlj0+PHO9Y2Y5tXmzRw3tvCCplcQEBAQEBAQEBAQEBAQdT+zv1BvxZfqXO+I+/l1/g/9aPys6otoICAgICDT6UYK2sp3RnY9vpRO/xcBx9h4qPJTirsjyU4q7ONVNO6J7o3tLXscWuB4EKhMbdGvmNukrZoRpX93Ip6h34BP4bz/wCEngf9f6U+LLt0lPhzbdLLnpJo5HWsDgQyUD0JRtuPJ3mFttNq7YZ6dYY6zQU1MfKfmhUWDUmFx+PM4OeNniPFyCeEbeH9pqtdbL69I+TDS6DDpo4p6z81lp52yNa9jg5jgC1zTcEe9VIneOjYxO8bw9SEmImNnrzggawENFgSTYeZUWHBTFExSNmVrTb1eqmYiAg4hi/rM/xpfrK6rT+6r9nB6r31vuiKZAICPS6DKH2YR4IC8eibhdehdHgg2mjmE/fJ/Bz5PQc+9s262y3zVfVZ/Jpxbbrmi0v8jJwb7dGvqI8j3svfI9zb+eUkXU1bcVeL5q168Npr8nmsvsxLoCPC6CRRUb5n5I25jlc4+QAFySeCjyZK443slxYbZbbVhHupEQgIF0BAQdT+zv1BvxZfqXO+I+/l1/g/9aPys6otoICAgICAgqummiwq2+LEAKhg9wlA/Sfb5FQ5cfFG8IM2Li6x6uUyRlri1wLXNJDgdhBHAqlMbdJUZ3jpK06J6YupbRTXkg/Sd74vd5j2ft5KbHlmOkp8Waa9LNXpNjr62YvNxG24hZ/iPM+0rDJfjlhkvxy3P2d4hUtn8GNpkgO2UE2bF/uDw93FSYLW32hJp7W32j0dSCuLogICAg4hi/rM/wAaX6yuq0/uq/Zweq99b7oimQLfoNTxOhrXTRtkaxjXWIBNgHEgHhuWr8QtaLUis7N54VSk47zeN0mokirMLmn+7shfA+zPDAFrZTv2cHKKsXwamKcW+6W849TpLX4dpj0TMAgkEdOyenpWRyNa20lhPKLfmtbafYotRas2talp3/6T6Sl4rWuSsREx+ZU/SaibBWTRxizA4Fo/xuAbfytrpMlr4omWj1+KuLPatfRZtDJ2zMcJaaAQ08f4kzmgucbX2k+zaVrtdSaW6Wnefg23huSMlZ4qxw1j1QMImfUVk8tPTQlgbYCUBscLb7HG3E2KmzVrjw1re07q+nvbLqLXx0jb/fpDa49DGKaGsdHAZIp2ZzBZ0Ujc1i0+ezz3Ktgtack4omdpj4+q7qaY/KrmmI3iY9PR7S4VCzEXVDmN+7tpPGIyjJc+je27csfPv5HBE9d2X8bHGq82Y9nbd5nDYqepxCodG0xMgbJE0tBbd4J2Ddvb/Ky822SmOkT136sP49MWTJlmOm28IcskeH0VNKII5pqkB8jpBcC7cxaPLeAFJWLajLaJttEIrWppMFLxWJm3q9sQ0fhnqaJ7G+HHVMMkrG7BsaH7PK97LzHqr0x3iZ3mPRll0OLLmx2jpFvWE/BMTZ/yElJFTxxxxNkaHtAEhLbA7VDmwz5EZbW3mVjTaiv8mcNa7RG/X4tThlNFDBW1z42zPZUSsja8Xa38S17e938Kxlve96YaztG0KuHHTHjyaiY3nedn1Uuimoo8Q8BkckE7RI1gGSRucNII47CN68iL48s4OLpMFpplwV1E1iJieqfLhcLcRdUOY37s2k8YjKMl/wAt7btyh8684PL39rdYnTY41PmzHs7bvg4bFT1OIVDo2uiZA2SJpaC27wdw97f5WXm2yY6Y4nrux/j0w5cmWY6bdPyxgULHUUZpI6eSoO2obMAXE8QPLba3CyaibRmmMkzEfDY0sVnBE4YibfHd86HylsmIB9OyORl3uA4XzfhW3ZdnDfde6uN4x7W3h54fM1tli1dpQ9GKmOslqo3wRMMsAMYY0WaQMpt5bwfkpdVjthrSYmekoNFlpqLXrNY6x0S8MwiM4aYXMb95lhmnaS0Zxldssd/+P8qLJnt5/HE+zExCfDpa/wAXy5j2piZ/7ebcLicMMo3MaHSNdPO4AB5DWl2UnftJ/he+df8AyZYn/UMf49P8WCY9esvelq4J62SgdSRCEZ2Mc1oDwWDab8OO5Y2pfHhjNFp3ZUyY8uedNNI2UXEKfwppYr38OR7AfOxtdbnFfjpFnPZ8fl5Jr8pR1IidT+zv1BvxZfqXO+I+/l1/g/8AWj8rOqLaCAgICAgIMIK1pZomysBkZaOoA2O/TJb9L+6iyYot6IcmKLenq5XXUUkEhilYWPbvB/sHcR7QqU1ms7So2rNZ2lihpHzSsijF3yOytH9k/JK13nYrWbTtDtGAYMyjhbEwXO+R/GR3En/oK/SkVjaGxpSKxtDZrNmICAgIOIYv6zP8aX6yuq0/uq/Zweq99b7oimQN5gGONpoqqNzHOM7MrS21m+i4bb+9UtTppy2raJ9Gx0esjBjtWY33Yw/G2xUE9IWOLpnFwcLZW3DRt4/pTJpZvnrk36QYdZXHp7Ytus/FtWaVU0hglqKZ7qinADHsdZptxtcceBuq9tDlrvWlukrdfEsNuG2SntVV/HcRFTUSTBuQPtZpNyLADf8AJXtPi8rHFJ6tbq88Z8s3jo3lDpJSx0gpHU0j2EXks4N8R17kkg33/wAKnk0ea2XzIt1+DYYvEMFMPlTSdvi8cP0hggkmaymIpZ42sfHmu4EBwJBPnfzWWTSZMlYmbe1HxYYdfixXtFa+zPwfOK47TuoxSU0D42Zw+73Zrbcx4kle4dLkjL5mSerzUa3DODycVZiGavSnPh7aXIfEyNjdJcWLWnd57gEpots/mb9PkZPEuLTeVt1+bOLaU+PRMpgwteBGJXnLZ4YOHHfZMOi4M05Jnp8DUeJebp4xRHX4yxSaQQPpo6asgdM2EjwnMdlNgLBp2jh7V5k0mSuSb4rbb+pi12K2KMeau+3o+MQ0qe+phmjYI2U4yxRk3uNxze8bPYssehiMc1tO8yxzeJ2tlresbRX0htIdLaNspqRSPbUOaQ4hwym9r8bcBtsq9tDnmvl8Xswt18T00XnLwe01WE6RNjFRFNF4tPUPe9zAbOYXG+w8eHluVjNpJtw2pO1oVNPr614qXjetmMYx6N9O2kpoTDAHZnZjme83v7ePtXuDS2i85Mk7y81OupbF5OKu1XrVaU58PFLkIkyMjdJssWtN7ee4BYU0W2fzJnp6s7+JcWmjFt19N2cW0q8eiZTBjmvAjbK82s8M8uO+yYdFwZpyfD4GfxLzNPGLbr03l84Ti9FAIpPushqYmj0g+zXOt+a17fwmbTZ8kzHF7Mmn1emxRFuD2oYwzSox1U88kedtQLPY02ygbrE79n7rLLootirWs9YY4PEuDNbJaN4t8EeDF4Ya2OopoXRxMADoycxdcEO2knzH7LKdPe+GaXneUddVjx6iMuKu0fJOl0sBr2VIjcImRmLw/RzFpBv7N9v2UUaCfImm/X1WLeJxOpjLEezttshYhpE59c2rjbl8PKI2O4NDbFpt53d+6lx6SK4PLn4oMuvtbURmr8PSG1GlVMyR9TFSOFVI0glz7sBO8/x5BV/4OaYilreyt8ywVtOWlPblUZpS9znuN3OcXOPmSbkraVrFYiIaW9ptabT8XwvWLqf2d+oN+LL9S53xH38uv8H/AK0flZ1RbQQEBAQEBAQYQQMXweGqZkmZmA/K7c5h82kbljasW9WNqRb1abRjRFtFPLKX+LdobCSLOYDfNfhfdtHtUePDwTujx4YpO60qZMICAgICDiGL+sz/ABpfrK6rT+6r9nB6r31vuiKZAICAgICAgICAgICAgICAgICAgICAgICAg6n9nfqDfiy/Uud8R9/Lr/B/60flZ1RbQQEBAQEBAQEBAQEBAQEBAQcQxf1mf40v1ldVp/dV+zg9V7633RFMgEBAQEBAQEBAQEBAQEBAQEBAQEBAQEBAQdT+zv1BvxZfqXO+I+/l1/g/9aPys6otoICAgICAgICAgICAgICAgwgolZoC+SWSQVDRne99shNsxJtv9q22PxLgrFeH0aDL4LN7zbi9Xjq6fzLeg91lzX6Uf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t/Mt6D3TmsdpyKe9bNGsKNJTiEvDyHPdmAy/mN7WWu1Obzr8ezcaPT/AMfHwb7tsoFsQEBAQEBAQEBAQEBAQEBAQYCDKAgICAgICAgICAgICAgICAgICAgICAgICDCDK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77" name="AutoShape 6" descr="data:image/jpeg;base64,/9j/4AAQSkZJRgABAQAAAQABAAD/2wCEAAkGBxIQDxAQEBAVEBAQDw8QDxIRFhEPEQ8XFRQWFhcRFhUYKCggGSYxHBYULTEiJSsrMC4vGB8zODMsNygtLisBCgoKDg0OGxAQGzckICYuLC0sLC4uNywsLCwsLCwsLDQsLCwsLCwsLCwsLCwsLCwsLCwsLCwsLCwsLCwsLCwsLP/AABEIAJABXgMBEQACEQEDEQH/xAAbAAEAAgMBAQAAAAAAAAAAAAAABAYBBQcDAv/EADsQAAEDAgIIAgcIAgIDAAAAAAEAAgMEEQUSBhchMUFUktETUSI0YXFzgbIHFCMyQpGhsVJiFcFDcuH/xAAbAQEAAgMBAQAAAAAAAAAAAAAAAwQCBQYBB//EADERAQACAQIEAwgCAgMBAQAAAAABAgMEERIVIVIFEzEiM0FRYnGBkRQ0I2EyobHBQv/aAAwDAQACEQMRAD8A7igICAgICAgICAgICAgICAgICAgICAgICAgICAgICAgICAgICAgICAgICAgICAgICAgICAgICAgICAgICAgICAgICAgICAgICAgICAgICAgICAgICAgICAgICAgICAgICAgICAgICAgICAgICAgICAgICAgICAgICAgICAgICAgICAgICAgICAgICAgICAgICAgwvBQqzT6SOWSMU7CGSPYDmdtyki+5bjH4ZW1Ynic9l8atS814Y6f7eOsWTl2dbuyz5VXuY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JOXZ1u7Jyqvcc9v2R+1u0ZxY1dOJnMDCXvblBJHom29azU4fJycDc6LUzqMXHMbNsoFsQEBAQEBAQEBAQEBAQEBAQcQxf1mf40v1ldVp/dV+zg9V7633RFMgEBAQEBAQEBAQEBAQEBAQEBAQEBAQEBAQdT+zv1BvxZfqXO+I+/l1/g/9aPys6otoICAgICAgICAgIMXR5uyj0QRqmuZGQHOsTw3n3qnqNfgwTte3VJTFa/o92uuLg3B3K1W0WiJiWExsysnjiOL+sz/ABpfrK6rT+6r9nB6r31vuiKZAICAgICAgICDK8/0ML0EBAQEBAQEBAQEBAQEBB1P7O/UG/Fl+pc74j7+XX+D/wBaPys6otoICAgICAgwXW2lBRdJdPQwuipAHuFw6U7WA/6j9Xv3e9VsmfbpCrk1G3SqVobpgKi0FQQ2fc12xrZvluB9n7LLHl36SzxZuLpPqt7nAAk7ABck8FPHVNMxEby5VjOk8jq77xA6zY/w4/Jzb7bjjc/9LoMGirGHgvHr1clqfEbzqeOk9I6Q6Do5jjKyHO0FrmkNkaf0m3A8QtNqdPOC3DLo9Hq66mnFH5MWxTJdjPz8T/j/APVzPivi3k/4sX/L5/JtcGn4/alX3OJNybk7yeK5G95vO9urYxER0husC8UcPwj57Lf+q6fwP+VHrHsf7/8AijquCfT1btdMpOI4v6zP8aX6yuq0/uq/Zweq99b7oimQLdoNSRPjq5JYmy+E1rmhwB3BxI9m5avxC962rFZ23bvwrFjml7WjfZ6VFLS1tBNVQwCmlp75g0+ibAOI2bDsPldY0vlwZox2neJZ3xYNTp7ZaV4Zhpm6L1ZsRDsMfiA5mZcvvvv9itzrcMTtv8dmvjw7UTG+3w3KXRarlY2RkN2PaHNOeMXB3GxKW1uGtprMlPDdResWiOko/wDwVR45pxHeYAEtBaQ0HiXA2Cz/AJWLg49+iP8AhZvM8rbq+8R0fqYMgkjt4jgxjgWuaXHYBcbvmvMeqxZInhlll0ObFtxR6tjpdC9racOpBS2Dm3a5j/FNm/4/9+ar6O9ZtaePda8RpaK03pw/D7pOi2i8/jxSTwDwPSLg8tv+U2JZv32WGr1mOaTWk9Umg8OyeZF8leiI/AnzVtQIoc8MVQQ9rHMjIF9jRmspI1UUw14p6zCO2jtk1FuGu9Yn7PnSqhkjyONIylivkY1rmPe423uI2ncvdHkrbeOLeWPiGG9dpmnDCvK+1YgICAgICAgICAgICAg6n9nfqDfiy/Uud8R9/Lr/AAf+tH5WdUW0EBAQEBAQcz070pMrnUsDrRNJbM8f+QjewHy/v+6mbJv7MKefLvPDClxsLiGtBc5xAaALknyAVeIVojedodB0b0DADZaza7Y5sTTYN8szhvPsH8q1jwfGVvHgiPas89NtKA8Glp3XZumkH6v9Gny8yui0Oi2/yX/DS+KeIxaPKxz95UuKMvc1rQXOcQ1oG8k7gtra0VrvLRVrNp4Y9XU8PpRh9GyIWMr7uef9iNp+WwfJcJ494pNKzavrPSHe+FaHy6RT8y1pPE/NfPrTMzvPWW/iG4wnC72kkGze1p4+0rpPCvCOLbLm/EKWo1H/AOat6AupiNo2hRF6OI4v6zP8aX6yuq0/uq/Zweq99b7oimQLt9njgIa4uGZoY0ubuzDK+4Wo8SieKmzf+D7Rjyb+jW4ppMx1M6mpacU8T759t3O8x/W1TYtHbzOPJbeVbP4jWcflYq8MS2umtbJHT0LGPcxrogXZSW5rNaADb3lQaLHW2S8zHxWvE816YccVnbeDRCnkgpZK1zZJHZSymiGZ1+GbKPb/AAF5rL1yZYxRtHzll4djyYsM5p3n5Q9tDcxbX+M1/wB4fZ727Y5nNcHWy33bb2+Sx1u29OGfZ/6Z+GzMxk449qf2hYliMbKGWBlNVRtc5pa+cGzHZgfzHaNykxYZnNFptH4Q6jUVrp7Uilo/3LYVrmkYKZTcEgku23ORtr/Oyhx7/wCbhWcu3+Djej4aj/mmuc2Qw2ORwDjGG+HuuNg9K+9eRbF/EmI9f+3vDm/n7zvw/D5NVQYa+oxWpGZzYo53STZSWh1jsZs8/wCrqe+WuPTV+cx0VMWG+XW2nrtE7ygaaVcs05e+KSOFhMUOdrmA2uSdvE2/YBWNDSlKdJ3n4qnieTJkybzExWOkdFdV9rBAQEBAQEBAQEBAQEBB1P7O/UG/Fl+pc74j7+XX+D/1o/Kzqi2ggICAgIK1p5jJpqUtYbSzkxsI3tFvSf8At/JCizW4aoc1+GvRyJUVB1HQXRpsEbamQB80jczNxEbSNgB8yN5+SuYcUR1ldw44rHF8Wh0q0pnkc+AMdTsByvadkjvefL3fuuk0ejx1iMk+057xDxHLa044jhhVWtJIAFyTYAbSfYAtlM7dZaeImZ2h0nQvRbwLVE4/GI9Bp2+EDxPt/paLW63zPYp6f+uo8N8O8r/Jk/5f+Npj1I8nxB6TQLEcW+1cN45ost7RmjrEfB02lyViOFEwej8R9z+Rm0+08Atf4PofPy8V/wDjH/qbU5eCu0eqzBdtERHo1jK9BBxDF/WZ/jS/WV1Wn91X7OD1XvrfdEUyBLo8Slha9sUhY2QWkAt6Q2i233lRZMFLzE2j0T4tRkxRMUnbdEUvqgSq3EZZgxsry8RjKwGwyjZs2e4KOmGmOZmseqbLqMmWIi877eiZDpJVsa1rahzWtADQAywA2AblFOkwzO81TV8Q1FY4Yv0Rzi85m8fxneNYDOLAkDgQNhWX8fFwcG3T5MP5ebzOPi6/NNGMyVTmxVlS8QG5cWtbcEC7dgG3bZRTp64Ym2KvtJ41V89opnv7KRpZi0MzKaGnLnMp2kZ3DLm2NA/pR6PT3pNrZPWfgm8Q1WPJFKYvSESLSesY0NbUvsNgvlcR8yLqadFgmd5qr18R1NY2i7wpscqYy8xzOaZHF7yMpLnHibhZW0uK228enojprc9Jma29fV8V+MT1DQ2aV0jWuzAHKLGxF9g8iVlj0+PHO9Y2Y5tXmzRw3tvCCplcQEBAQEBAQEBAQEBAQdT+zv1BvxZfqXO+I+/l1/g/9aPys6otoICAgICDT6UYK2sp3RnY9vpRO/xcBx9h4qPJTirsjyU4q7ONVNO6J7o3tLXscWuB4EKhMbdGvmNukrZoRpX93Ip6h34BP4bz/wCEngf9f6U+LLt0lPhzbdLLnpJo5HWsDgQyUD0JRtuPJ3mFttNq7YZ6dYY6zQU1MfKfmhUWDUmFx+PM4OeNniPFyCeEbeH9pqtdbL69I+TDS6DDpo4p6z81lp52yNa9jg5jgC1zTcEe9VIneOjYxO8bw9SEmImNnrzggawENFgSTYeZUWHBTFExSNmVrTb1eqmYiAg4hi/rM/xpfrK6rT+6r9nB6r31vuiKZAICPS6DKH2YR4IC8eibhdehdHgg2mjmE/fJ/Bz5PQc+9s262y3zVfVZ/Jpxbbrmi0v8jJwb7dGvqI8j3svfI9zb+eUkXU1bcVeL5q168Npr8nmsvsxLoCPC6CRRUb5n5I25jlc4+QAFySeCjyZK443slxYbZbbVhHupEQgIF0BAQdT+zv1BvxZfqXO+I+/l1/g/9aPys6otoICAgICAgqummiwq2+LEAKhg9wlA/Sfb5FQ5cfFG8IM2Li6x6uUyRlri1wLXNJDgdhBHAqlMbdJUZ3jpK06J6YupbRTXkg/Sd74vd5j2ft5KbHlmOkp8Waa9LNXpNjr62YvNxG24hZ/iPM+0rDJfjlhkvxy3P2d4hUtn8GNpkgO2UE2bF/uDw93FSYLW32hJp7W32j0dSCuLogICAg4hi/rM/wAaX6yuq0/uq/Zweq99b7oimQLfoNTxOhrXTRtkaxjXWIBNgHEgHhuWr8QtaLUis7N54VSk47zeN0mokirMLmn+7shfA+zPDAFrZTv2cHKKsXwamKcW+6W849TpLX4dpj0TMAgkEdOyenpWRyNa20lhPKLfmtbafYotRas2talp3/6T6Sl4rWuSsREx+ZU/SaibBWTRxizA4Fo/xuAbfytrpMlr4omWj1+KuLPatfRZtDJ2zMcJaaAQ08f4kzmgucbX2k+zaVrtdSaW6Wnefg23huSMlZ4qxw1j1QMImfUVk8tPTQlgbYCUBscLb7HG3E2KmzVrjw1re07q+nvbLqLXx0jb/fpDa49DGKaGsdHAZIp2ZzBZ0Ujc1i0+ezz3Ktgtack4omdpj4+q7qaY/KrmmI3iY9PR7S4VCzEXVDmN+7tpPGIyjJc+je27csfPv5HBE9d2X8bHGq82Y9nbd5nDYqepxCodG0xMgbJE0tBbd4J2Ddvb/Ky822SmOkT136sP49MWTJlmOm28IcskeH0VNKII5pqkB8jpBcC7cxaPLeAFJWLajLaJttEIrWppMFLxWJm3q9sQ0fhnqaJ7G+HHVMMkrG7BsaH7PK97LzHqr0x3iZ3mPRll0OLLmx2jpFvWE/BMTZ/yElJFTxxxxNkaHtAEhLbA7VDmwz5EZbW3mVjTaiv8mcNa7RG/X4tThlNFDBW1z42zPZUSsja8Xa38S17e938Kxlve96YaztG0KuHHTHjyaiY3nedn1Uuimoo8Q8BkckE7RI1gGSRucNII47CN68iL48s4OLpMFpplwV1E1iJieqfLhcLcRdUOY37s2k8YjKMl/wAt7btyh8684PL39rdYnTY41PmzHs7bvg4bFT1OIVDo2uiZA2SJpaC27wdw97f5WXm2yY6Y4nrux/j0w5cmWY6bdPyxgULHUUZpI6eSoO2obMAXE8QPLba3CyaibRmmMkzEfDY0sVnBE4YibfHd86HylsmIB9OyORl3uA4XzfhW3ZdnDfde6uN4x7W3h54fM1tli1dpQ9GKmOslqo3wRMMsAMYY0WaQMpt5bwfkpdVjthrSYmekoNFlpqLXrNY6x0S8MwiM4aYXMb95lhmnaS0Zxldssd/+P8qLJnt5/HE+zExCfDpa/wAXy5j2piZ/7ebcLicMMo3MaHSNdPO4AB5DWl2UnftJ/he+df8AyZYn/UMf49P8WCY9esvelq4J62SgdSRCEZ2Mc1oDwWDab8OO5Y2pfHhjNFp3ZUyY8uedNNI2UXEKfwppYr38OR7AfOxtdbnFfjpFnPZ8fl5Jr8pR1IidT+zv1BvxZfqXO+I+/l1/g/8AWj8rOqLaCAgICAgIMIK1pZomysBkZaOoA2O/TJb9L+6iyYot6IcmKLenq5XXUUkEhilYWPbvB/sHcR7QqU1ms7So2rNZ2lihpHzSsijF3yOytH9k/JK13nYrWbTtDtGAYMyjhbEwXO+R/GR3En/oK/SkVjaGxpSKxtDZrNmICAgIOIYv6zP8aX6yuq0/uq/Zweq99b7oimQN5gGONpoqqNzHOM7MrS21m+i4bb+9UtTppy2raJ9Gx0esjBjtWY33Yw/G2xUE9IWOLpnFwcLZW3DRt4/pTJpZvnrk36QYdZXHp7Ytus/FtWaVU0hglqKZ7qinADHsdZptxtcceBuq9tDlrvWlukrdfEsNuG2SntVV/HcRFTUSTBuQPtZpNyLADf8AJXtPi8rHFJ6tbq88Z8s3jo3lDpJSx0gpHU0j2EXks4N8R17kkg33/wAKnk0ea2XzIt1+DYYvEMFMPlTSdvi8cP0hggkmaymIpZ42sfHmu4EBwJBPnfzWWTSZMlYmbe1HxYYdfixXtFa+zPwfOK47TuoxSU0D42Zw+73Zrbcx4kle4dLkjL5mSerzUa3DODycVZiGavSnPh7aXIfEyNjdJcWLWnd57gEpots/mb9PkZPEuLTeVt1+bOLaU+PRMpgwteBGJXnLZ4YOHHfZMOi4M05Jnp8DUeJebp4xRHX4yxSaQQPpo6asgdM2EjwnMdlNgLBp2jh7V5k0mSuSb4rbb+pi12K2KMeau+3o+MQ0qe+phmjYI2U4yxRk3uNxze8bPYssehiMc1tO8yxzeJ2tlresbRX0htIdLaNspqRSPbUOaQ4hwym9r8bcBtsq9tDnmvl8Xswt18T00XnLwe01WE6RNjFRFNF4tPUPe9zAbOYXG+w8eHluVjNpJtw2pO1oVNPr614qXjetmMYx6N9O2kpoTDAHZnZjme83v7ePtXuDS2i85Mk7y81OupbF5OKu1XrVaU58PFLkIkyMjdJssWtN7ee4BYU0W2fzJnp6s7+JcWmjFt19N2cW0q8eiZTBjmvAjbK82s8M8uO+yYdFwZpyfD4GfxLzNPGLbr03l84Ti9FAIpPushqYmj0g+zXOt+a17fwmbTZ8kzHF7Mmn1emxRFuD2oYwzSox1U88kedtQLPY02ygbrE79n7rLLootirWs9YY4PEuDNbJaN4t8EeDF4Ya2OopoXRxMADoycxdcEO2knzH7LKdPe+GaXneUddVjx6iMuKu0fJOl0sBr2VIjcImRmLw/RzFpBv7N9v2UUaCfImm/X1WLeJxOpjLEezttshYhpE59c2rjbl8PKI2O4NDbFpt53d+6lx6SK4PLn4oMuvtbURmr8PSG1GlVMyR9TFSOFVI0glz7sBO8/x5BV/4OaYilreyt8ywVtOWlPblUZpS9znuN3OcXOPmSbkraVrFYiIaW9ptabT8XwvWLqf2d+oN+LL9S53xH38uv8H/AK0flZ1RbQQEBAQEBAQYQQMXweGqZkmZmA/K7c5h82kbljasW9WNqRb1abRjRFtFPLKX+LdobCSLOYDfNfhfdtHtUePDwTujx4YpO60qZMICAgICDiGL+sz/ABpfrK6rT+6r9nB6r31vuiKZAICAgICAgICAgICAgICAgICAgICAgICAg6n9nfqDfiy/Uud8R9/Lr/B/60flZ1RbQQEBAQEBAQEBAQEBAQEBAQcQxf1mf40v1ldVp/dV+zg9V7633RFMgEBAQEBAQEBAQEBAQEBAQEBAQEBAQEBAQdT+zv1BvxZfqXO+I+/l1/g/9aPys6otoICAgICAgICAgICAgICAgwgolZoC+SWSQVDRne99shNsxJtv9q22PxLgrFeH0aDL4LN7zbi9Xjq6fzLeg91lzX6Uf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t/Mt6D3TmsdpyKe9bNGsKNJTiEvDyHPdmAy/mN7WWu1Obzr8ezcaPT/AMfHwb7tsoFsQEBAQEBAQEBAQEBAQEBAQYCDKAgICAgICAgICAgICAgICAgICAgICAgICDCDK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78" name="AutoShape 8" descr="data:image/jpeg;base64,/9j/4AAQSkZJRgABAQAAAQABAAD/2wCEAAkGBxIQDxAQEBAVEBAQDw8QDxIRFhEPEQ8XFRQWFhcRFhUYKCggGSYxHBYULTEiJSsrMC4vGB8zODMsNygtLisBCgoKDg0OGxAQGzckICYuLC0sLC4uNywsLCwsLCwsLDQsLCwsLCwsLCwsLCwsLCwsLCwsLCwsLCwsLCwsLCwsLP/AABEIAJABXgMBEQACEQEDEQH/xAAbAAEAAgMBAQAAAAAAAAAAAAAABAYBBQcDAv/EADsQAAEDAgIIAgcIAgIDAAAAAAEAAgMEEQUSBhchMUFUktETUSI0YXFzgbIHFCMyQpGhsVJiFcFDcuH/xAAbAQEAAgMBAQAAAAAAAAAAAAAAAwQCBQYBB//EADERAQACAQIEAwgCAgMBAQAAAAABAgMEERIVIVIFEzEiM0FRYnGBkRQ0I2EyobHBQv/aAAwDAQACEQMRAD8A7igICAgICAgICAgICAgICAgICAgICAgICAgICAgICAgICAgICAgICAgICAgICAgICAgICAgICAgICAgICAgICAgICAgICAgICAgICAgICAgICAgICAgICAgICAgICAgICAgICAgICAgICAgICAgICAgICAgICAgICAgICAgICAgICAgICAgICAgICAgICAgICAgwvBQqzT6SOWSMU7CGSPYDmdtyki+5bjH4ZW1Ynic9l8atS814Y6f7eOsWTl2dbuyz5VXuY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JOXZ1u7Jyqvcc9v2R+1u0ZxY1dOJnMDCXvblBJHom29azU4fJycDc6LUzqMXHMbNsoFsQEBAQEBAQEBAQEBAQEBAQcQxf1mf40v1ldVp/dV+zg9V7633RFMgEBAQEBAQEBAQEBAQEBAQEBAQEBAQEBAQdT+zv1BvxZfqXO+I+/l1/g/9aPys6otoICAgICAgICAgIMXR5uyj0QRqmuZGQHOsTw3n3qnqNfgwTte3VJTFa/o92uuLg3B3K1W0WiJiWExsysnjiOL+sz/ABpfrK6rT+6r9nB6r31vuiKZAICAgICAgICDK8/0ML0EBAQEBAQEBAQEBAQEBB1P7O/UG/Fl+pc74j7+XX+D/wBaPys6otoICAgICAgwXW2lBRdJdPQwuipAHuFw6U7WA/6j9Xv3e9VsmfbpCrk1G3SqVobpgKi0FQQ2fc12xrZvluB9n7LLHl36SzxZuLpPqt7nAAk7ABck8FPHVNMxEby5VjOk8jq77xA6zY/w4/Jzb7bjjc/9LoMGirGHgvHr1clqfEbzqeOk9I6Q6Do5jjKyHO0FrmkNkaf0m3A8QtNqdPOC3DLo9Hq66mnFH5MWxTJdjPz8T/j/APVzPivi3k/4sX/L5/JtcGn4/alX3OJNybk7yeK5G95vO9urYxER0husC8UcPwj57Lf+q6fwP+VHrHsf7/8AijquCfT1btdMpOI4v6zP8aX6yuq0/uq/Zweq99b7oimQLdoNSRPjq5JYmy+E1rmhwB3BxI9m5avxC962rFZ23bvwrFjml7WjfZ6VFLS1tBNVQwCmlp75g0+ibAOI2bDsPldY0vlwZox2neJZ3xYNTp7ZaV4Zhpm6L1ZsRDsMfiA5mZcvvvv9itzrcMTtv8dmvjw7UTG+3w3KXRarlY2RkN2PaHNOeMXB3GxKW1uGtprMlPDdResWiOko/wDwVR45pxHeYAEtBaQ0HiXA2Cz/AJWLg49+iP8AhZvM8rbq+8R0fqYMgkjt4jgxjgWuaXHYBcbvmvMeqxZInhlll0ObFtxR6tjpdC9racOpBS2Dm3a5j/FNm/4/9+ar6O9ZtaePda8RpaK03pw/D7pOi2i8/jxSTwDwPSLg8tv+U2JZv32WGr1mOaTWk9Umg8OyeZF8leiI/AnzVtQIoc8MVQQ9rHMjIF9jRmspI1UUw14p6zCO2jtk1FuGu9Yn7PnSqhkjyONIylivkY1rmPe423uI2ncvdHkrbeOLeWPiGG9dpmnDCvK+1YgICAgICAgICAgICAg6n9nfqDfiy/Uud8R9/Lr/AAf+tH5WdUW0EBAQEBAQcz070pMrnUsDrRNJbM8f+QjewHy/v+6mbJv7MKefLvPDClxsLiGtBc5xAaALknyAVeIVojedodB0b0DADZaza7Y5sTTYN8szhvPsH8q1jwfGVvHgiPas89NtKA8Glp3XZumkH6v9Gny8yui0Oi2/yX/DS+KeIxaPKxz95UuKMvc1rQXOcQ1oG8k7gtra0VrvLRVrNp4Y9XU8PpRh9GyIWMr7uef9iNp+WwfJcJ494pNKzavrPSHe+FaHy6RT8y1pPE/NfPrTMzvPWW/iG4wnC72kkGze1p4+0rpPCvCOLbLm/EKWo1H/AOat6AupiNo2hRF6OI4v6zP8aX6yuq0/uq/Zweq99b7oimQLt9njgIa4uGZoY0ubuzDK+4Wo8SieKmzf+D7Rjyb+jW4ppMx1M6mpacU8T759t3O8x/W1TYtHbzOPJbeVbP4jWcflYq8MS2umtbJHT0LGPcxrogXZSW5rNaADb3lQaLHW2S8zHxWvE816YccVnbeDRCnkgpZK1zZJHZSymiGZ1+GbKPb/AAF5rL1yZYxRtHzll4djyYsM5p3n5Q9tDcxbX+M1/wB4fZ727Y5nNcHWy33bb2+Sx1u29OGfZ/6Z+GzMxk449qf2hYliMbKGWBlNVRtc5pa+cGzHZgfzHaNykxYZnNFptH4Q6jUVrp7Uilo/3LYVrmkYKZTcEgku23ORtr/Oyhx7/wCbhWcu3+Djej4aj/mmuc2Qw2ORwDjGG+HuuNg9K+9eRbF/EmI9f+3vDm/n7zvw/D5NVQYa+oxWpGZzYo53STZSWh1jsZs8/wCrqe+WuPTV+cx0VMWG+XW2nrtE7ygaaVcs05e+KSOFhMUOdrmA2uSdvE2/YBWNDSlKdJ3n4qnieTJkybzExWOkdFdV9rBAQEBAQEBAQEBAQEBB1P7O/UG/Fl+pc74j7+XX+D/1o/Kzqi2ggICAgIK1p5jJpqUtYbSzkxsI3tFvSf8At/JCizW4aoc1+GvRyJUVB1HQXRpsEbamQB80jczNxEbSNgB8yN5+SuYcUR1ldw44rHF8Wh0q0pnkc+AMdTsByvadkjvefL3fuuk0ejx1iMk+057xDxHLa044jhhVWtJIAFyTYAbSfYAtlM7dZaeImZ2h0nQvRbwLVE4/GI9Bp2+EDxPt/paLW63zPYp6f+uo8N8O8r/Jk/5f+Npj1I8nxB6TQLEcW+1cN45ost7RmjrEfB02lyViOFEwej8R9z+Rm0+08Atf4PofPy8V/wDjH/qbU5eCu0eqzBdtERHo1jK9BBxDF/WZ/jS/WV1Wn91X7OD1XvrfdEUyBLo8Slha9sUhY2QWkAt6Q2i233lRZMFLzE2j0T4tRkxRMUnbdEUvqgSq3EZZgxsry8RjKwGwyjZs2e4KOmGmOZmseqbLqMmWIi877eiZDpJVsa1rahzWtADQAywA2AblFOkwzO81TV8Q1FY4Yv0Rzi85m8fxneNYDOLAkDgQNhWX8fFwcG3T5MP5ebzOPi6/NNGMyVTmxVlS8QG5cWtbcEC7dgG3bZRTp64Ym2KvtJ41V89opnv7KRpZi0MzKaGnLnMp2kZ3DLm2NA/pR6PT3pNrZPWfgm8Q1WPJFKYvSESLSesY0NbUvsNgvlcR8yLqadFgmd5qr18R1NY2i7wpscqYy8xzOaZHF7yMpLnHibhZW0uK228enojprc9Jma29fV8V+MT1DQ2aV0jWuzAHKLGxF9g8iVlj0+PHO9Y2Y5tXmzRw3tvCCplcQEBAQEBAQEBAQEBAQdT+zv1BvxZfqXO+I+/l1/g/9aPys6otoICAgICDT6UYK2sp3RnY9vpRO/xcBx9h4qPJTirsjyU4q7ONVNO6J7o3tLXscWuB4EKhMbdGvmNukrZoRpX93Ip6h34BP4bz/wCEngf9f6U+LLt0lPhzbdLLnpJo5HWsDgQyUD0JRtuPJ3mFttNq7YZ6dYY6zQU1MfKfmhUWDUmFx+PM4OeNniPFyCeEbeH9pqtdbL69I+TDS6DDpo4p6z81lp52yNa9jg5jgC1zTcEe9VIneOjYxO8bw9SEmImNnrzggawENFgSTYeZUWHBTFExSNmVrTb1eqmYiAg4hi/rM/xpfrK6rT+6r9nB6r31vuiKZAICPS6DKH2YR4IC8eibhdehdHgg2mjmE/fJ/Bz5PQc+9s262y3zVfVZ/Jpxbbrmi0v8jJwb7dGvqI8j3svfI9zb+eUkXU1bcVeL5q168Npr8nmsvsxLoCPC6CRRUb5n5I25jlc4+QAFySeCjyZK443slxYbZbbVhHupEQgIF0BAQdT+zv1BvxZfqXO+I+/l1/g/9aPys6otoICAgICAgqummiwq2+LEAKhg9wlA/Sfb5FQ5cfFG8IM2Li6x6uUyRlri1wLXNJDgdhBHAqlMbdJUZ3jpK06J6YupbRTXkg/Sd74vd5j2ft5KbHlmOkp8Waa9LNXpNjr62YvNxG24hZ/iPM+0rDJfjlhkvxy3P2d4hUtn8GNpkgO2UE2bF/uDw93FSYLW32hJp7W32j0dSCuLogICAg4hi/rM/wAaX6yuq0/uq/Zweq99b7oimQLfoNTxOhrXTRtkaxjXWIBNgHEgHhuWr8QtaLUis7N54VSk47zeN0mokirMLmn+7shfA+zPDAFrZTv2cHKKsXwamKcW+6W849TpLX4dpj0TMAgkEdOyenpWRyNa20lhPKLfmtbafYotRas2talp3/6T6Sl4rWuSsREx+ZU/SaibBWTRxizA4Fo/xuAbfytrpMlr4omWj1+KuLPatfRZtDJ2zMcJaaAQ08f4kzmgucbX2k+zaVrtdSaW6Wnefg23huSMlZ4qxw1j1QMImfUVk8tPTQlgbYCUBscLb7HG3E2KmzVrjw1re07q+nvbLqLXx0jb/fpDa49DGKaGsdHAZIp2ZzBZ0Ujc1i0+ezz3Ktgtack4omdpj4+q7qaY/KrmmI3iY9PR7S4VCzEXVDmN+7tpPGIyjJc+je27csfPv5HBE9d2X8bHGq82Y9nbd5nDYqepxCodG0xMgbJE0tBbd4J2Ddvb/Ky822SmOkT136sP49MWTJlmOm28IcskeH0VNKII5pqkB8jpBcC7cxaPLeAFJWLajLaJttEIrWppMFLxWJm3q9sQ0fhnqaJ7G+HHVMMkrG7BsaH7PK97LzHqr0x3iZ3mPRll0OLLmx2jpFvWE/BMTZ/yElJFTxxxxNkaHtAEhLbA7VDmwz5EZbW3mVjTaiv8mcNa7RG/X4tThlNFDBW1z42zPZUSsja8Xa38S17e938Kxlve96YaztG0KuHHTHjyaiY3nedn1Uuimoo8Q8BkckE7RI1gGSRucNII47CN68iL48s4OLpMFpplwV1E1iJieqfLhcLcRdUOY37s2k8YjKMl/wAt7btyh8684PL39rdYnTY41PmzHs7bvg4bFT1OIVDo2uiZA2SJpaC27wdw97f5WXm2yY6Y4nrux/j0w5cmWY6bdPyxgULHUUZpI6eSoO2obMAXE8QPLba3CyaibRmmMkzEfDY0sVnBE4YibfHd86HylsmIB9OyORl3uA4XzfhW3ZdnDfde6uN4x7W3h54fM1tli1dpQ9GKmOslqo3wRMMsAMYY0WaQMpt5bwfkpdVjthrSYmekoNFlpqLXrNY6x0S8MwiM4aYXMb95lhmnaS0Zxldssd/+P8qLJnt5/HE+zExCfDpa/wAXy5j2piZ/7ebcLicMMo3MaHSNdPO4AB5DWl2UnftJ/he+df8AyZYn/UMf49P8WCY9esvelq4J62SgdSRCEZ2Mc1oDwWDab8OO5Y2pfHhjNFp3ZUyY8uedNNI2UXEKfwppYr38OR7AfOxtdbnFfjpFnPZ8fl5Jr8pR1IidT+zv1BvxZfqXO+I+/l1/g/8AWj8rOqLaCAgICAgIMIK1pZomysBkZaOoA2O/TJb9L+6iyYot6IcmKLenq5XXUUkEhilYWPbvB/sHcR7QqU1ms7So2rNZ2lihpHzSsijF3yOytH9k/JK13nYrWbTtDtGAYMyjhbEwXO+R/GR3En/oK/SkVjaGxpSKxtDZrNmICAgIOIYv6zP8aX6yuq0/uq/Zweq99b7oimQN5gGONpoqqNzHOM7MrS21m+i4bb+9UtTppy2raJ9Gx0esjBjtWY33Yw/G2xUE9IWOLpnFwcLZW3DRt4/pTJpZvnrk36QYdZXHp7Ytus/FtWaVU0hglqKZ7qinADHsdZptxtcceBuq9tDlrvWlukrdfEsNuG2SntVV/HcRFTUSTBuQPtZpNyLADf8AJXtPi8rHFJ6tbq88Z8s3jo3lDpJSx0gpHU0j2EXks4N8R17kkg33/wAKnk0ea2XzIt1+DYYvEMFMPlTSdvi8cP0hggkmaymIpZ42sfHmu4EBwJBPnfzWWTSZMlYmbe1HxYYdfixXtFa+zPwfOK47TuoxSU0D42Zw+73Zrbcx4kle4dLkjL5mSerzUa3DODycVZiGavSnPh7aXIfEyNjdJcWLWnd57gEpots/mb9PkZPEuLTeVt1+bOLaU+PRMpgwteBGJXnLZ4YOHHfZMOi4M05Jnp8DUeJebp4xRHX4yxSaQQPpo6asgdM2EjwnMdlNgLBp2jh7V5k0mSuSb4rbb+pi12K2KMeau+3o+MQ0qe+phmjYI2U4yxRk3uNxze8bPYssehiMc1tO8yxzeJ2tlresbRX0htIdLaNspqRSPbUOaQ4hwym9r8bcBtsq9tDnmvl8Xswt18T00XnLwe01WE6RNjFRFNF4tPUPe9zAbOYXG+w8eHluVjNpJtw2pO1oVNPr614qXjetmMYx6N9O2kpoTDAHZnZjme83v7ePtXuDS2i85Mk7y81OupbF5OKu1XrVaU58PFLkIkyMjdJssWtN7ee4BYU0W2fzJnp6s7+JcWmjFt19N2cW0q8eiZTBjmvAjbK82s8M8uO+yYdFwZpyfD4GfxLzNPGLbr03l84Ti9FAIpPushqYmj0g+zXOt+a17fwmbTZ8kzHF7Mmn1emxRFuD2oYwzSox1U88kedtQLPY02ygbrE79n7rLLootirWs9YY4PEuDNbJaN4t8EeDF4Ya2OopoXRxMADoycxdcEO2knzH7LKdPe+GaXneUddVjx6iMuKu0fJOl0sBr2VIjcImRmLw/RzFpBv7N9v2UUaCfImm/X1WLeJxOpjLEezttshYhpE59c2rjbl8PKI2O4NDbFpt53d+6lx6SK4PLn4oMuvtbURmr8PSG1GlVMyR9TFSOFVI0glz7sBO8/x5BV/4OaYilreyt8ywVtOWlPblUZpS9znuN3OcXOPmSbkraVrFYiIaW9ptabT8XwvWLqf2d+oN+LL9S53xH38uv8H/AK0flZ1RbQQEBAQEBAQYQQMXweGqZkmZmA/K7c5h82kbljasW9WNqRb1abRjRFtFPLKX+LdobCSLOYDfNfhfdtHtUePDwTujx4YpO60qZMICAgICDiGL+sz/ABpfrK6rT+6r9nB6r31vuiKZAICAgICAgICAgICAgICAgICAgICAgICAg6n9nfqDfiy/Uud8R9/Lr/B/60flZ1RbQQEBAQEBAQEBAQEBAQEBAQcQxf1mf40v1ldVp/dV+zg9V7633RFMgEBAQEBAQEBAQEBAQEBAQEBAQEBAQEBAQdT+zv1BvxZfqXO+I+/l1/g/9aPys6otoICAgICAgICAgICAgICAgwgolZoC+SWSQVDRne99shNsxJtv9q22PxLgrFeH0aDL4LN7zbi9Xjq6fzLeg91lzX6Uf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t/Mt6D3TmsdpyKe9bNGsKNJTiEvDyHPdmAy/mN7WWu1Obzr8ezcaPT/AMfHwb7tsoFsQEBAQEBAQEBAQEBAQEBAQYCDKAgICAgICAgICAgICAgICAgICAgICAgICDCDK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79" name="AutoShape 10" descr="data:image/jpeg;base64,/9j/4AAQSkZJRgABAQAAAQABAAD/2wCEAAkGBxIQDxAQEBAVEBAQDw8QDxIRFhEPEQ8XFRQWFhcRFhUYKCggGSYxHBYULTEiJSsrMC4vGB8zODMsNygtLisBCgoKDg0OGxAQGzckICYuLC0sLC4uNywsLCwsLCwsLDQsLCwsLCwsLCwsLCwsLCwsLCwsLCwsLCwsLCwsLCwsLP/AABEIAJABXgMBEQACEQEDEQH/xAAbAAEAAgMBAQAAAAAAAAAAAAAABAYBBQcDAv/EADsQAAEDAgIIAgcIAgIDAAAAAAEAAgMEEQUSBhchMUFUktETUSI0YXFzgbIHFCMyQpGhsVJiFcFDcuH/xAAbAQEAAgMBAQAAAAAAAAAAAAAAAwQCBQYBB//EADERAQACAQIEAwgCAgMBAQAAAAABAgMEERIVIVIFEzEiM0FRYnGBkRQ0I2EyobHBQv/aAAwDAQACEQMRAD8A7igICAgICAgICAgICAgICAgICAgICAgICAgICAgICAgICAgICAgICAgICAgICAgICAgICAgICAgICAgICAgICAgICAgICAgICAgICAgICAgICAgICAgICAgICAgICAgICAgICAgICAgICAgICAgICAgICAgICAgICAgICAgICAgICAgICAgICAgICAgICAgICAgwvBQqzT6SOWSMU7CGSPYDmdtyki+5bjH4ZW1Ynic9l8atS814Y6f7eOsWTl2dbuyz5VXuY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ZOXZ1u7Jyqvcc9v2R+zWLJy7Ot3ZOVV7jnt+yP2axJOXZ1u7Jyqvcc9v2R+1u0ZxY1dOJnMDCXvblBJHom29azU4fJycDc6LUzqMXHMbNsoFsQEBAQEBAQEBAQEBAQEBAQcQxf1mf40v1ldVp/dV+zg9V7633RFMgEBAQEBAQEBAQEBAQEBAQEBAQEBAQEBAQdT+zv1BvxZfqXO+I+/l1/g/9aPys6otoICAgICAgICAgIMXR5uyj0QRqmuZGQHOsTw3n3qnqNfgwTte3VJTFa/o92uuLg3B3K1W0WiJiWExsysnjiOL+sz/ABpfrK6rT+6r9nB6r31vuiKZAICAgICAgICDK8/0ML0EBAQEBAQEBAQEBAQEBB1P7O/UG/Fl+pc74j7+XX+D/wBaPys6otoICAgICAgwXW2lBRdJdPQwuipAHuFw6U7WA/6j9Xv3e9VsmfbpCrk1G3SqVobpgKi0FQQ2fc12xrZvluB9n7LLHl36SzxZuLpPqt7nAAk7ABck8FPHVNMxEby5VjOk8jq77xA6zY/w4/Jzb7bjjc/9LoMGirGHgvHr1clqfEbzqeOk9I6Q6Do5jjKyHO0FrmkNkaf0m3A8QtNqdPOC3DLo9Hq66mnFH5MWxTJdjPz8T/j/APVzPivi3k/4sX/L5/JtcGn4/alX3OJNybk7yeK5G95vO9urYxER0husC8UcPwj57Lf+q6fwP+VHrHsf7/8AijquCfT1btdMpOI4v6zP8aX6yuq0/uq/Zweq99b7oimQLdoNSRPjq5JYmy+E1rmhwB3BxI9m5avxC962rFZ23bvwrFjml7WjfZ6VFLS1tBNVQwCmlp75g0+ibAOI2bDsPldY0vlwZox2neJZ3xYNTp7ZaV4Zhpm6L1ZsRDsMfiA5mZcvvvv9itzrcMTtv8dmvjw7UTG+3w3KXRarlY2RkN2PaHNOeMXB3GxKW1uGtprMlPDdResWiOko/wDwVR45pxHeYAEtBaQ0HiXA2Cz/AJWLg49+iP8AhZvM8rbq+8R0fqYMgkjt4jgxjgWuaXHYBcbvmvMeqxZInhlll0ObFtxR6tjpdC9racOpBS2Dm3a5j/FNm/4/9+ar6O9ZtaePda8RpaK03pw/D7pOi2i8/jxSTwDwPSLg8tv+U2JZv32WGr1mOaTWk9Umg8OyeZF8leiI/AnzVtQIoc8MVQQ9rHMjIF9jRmspI1UUw14p6zCO2jtk1FuGu9Yn7PnSqhkjyONIylivkY1rmPe423uI2ncvdHkrbeOLeWPiGG9dpmnDCvK+1YgICAgICAgICAgICAg6n9nfqDfiy/Uud8R9/Lr/AAf+tH5WdUW0EBAQEBAQcz070pMrnUsDrRNJbM8f+QjewHy/v+6mbJv7MKefLvPDClxsLiGtBc5xAaALknyAVeIVojedodB0b0DADZaza7Y5sTTYN8szhvPsH8q1jwfGVvHgiPas89NtKA8Glp3XZumkH6v9Gny8yui0Oi2/yX/DS+KeIxaPKxz95UuKMvc1rQXOcQ1oG8k7gtra0VrvLRVrNp4Y9XU8PpRh9GyIWMr7uef9iNp+WwfJcJ494pNKzavrPSHe+FaHy6RT8y1pPE/NfPrTMzvPWW/iG4wnC72kkGze1p4+0rpPCvCOLbLm/EKWo1H/AOat6AupiNo2hRF6OI4v6zP8aX6yuq0/uq/Zweq99b7oimQLt9njgIa4uGZoY0ubuzDK+4Wo8SieKmzf+D7Rjyb+jW4ppMx1M6mpacU8T759t3O8x/W1TYtHbzOPJbeVbP4jWcflYq8MS2umtbJHT0LGPcxrogXZSW5rNaADb3lQaLHW2S8zHxWvE816YccVnbeDRCnkgpZK1zZJHZSymiGZ1+GbKPb/AAF5rL1yZYxRtHzll4djyYsM5p3n5Q9tDcxbX+M1/wB4fZ727Y5nNcHWy33bb2+Sx1u29OGfZ/6Z+GzMxk449qf2hYliMbKGWBlNVRtc5pa+cGzHZgfzHaNykxYZnNFptH4Q6jUVrp7Uilo/3LYVrmkYKZTcEgku23ORtr/Oyhx7/wCbhWcu3+Djej4aj/mmuc2Qw2ORwDjGG+HuuNg9K+9eRbF/EmI9f+3vDm/n7zvw/D5NVQYa+oxWpGZzYo53STZSWh1jsZs8/wCrqe+WuPTV+cx0VMWG+XW2nrtE7ygaaVcs05e+KSOFhMUOdrmA2uSdvE2/YBWNDSlKdJ3n4qnieTJkybzExWOkdFdV9rBAQEBAQEBAQEBAQEBB1P7O/UG/Fl+pc74j7+XX+D/1o/Kzqi2ggICAgIK1p5jJpqUtYbSzkxsI3tFvSf8At/JCizW4aoc1+GvRyJUVB1HQXRpsEbamQB80jczNxEbSNgB8yN5+SuYcUR1ldw44rHF8Wh0q0pnkc+AMdTsByvadkjvefL3fuuk0ejx1iMk+057xDxHLa044jhhVWtJIAFyTYAbSfYAtlM7dZaeImZ2h0nQvRbwLVE4/GI9Bp2+EDxPt/paLW63zPYp6f+uo8N8O8r/Jk/5f+Npj1I8nxB6TQLEcW+1cN45ost7RmjrEfB02lyViOFEwej8R9z+Rm0+08Atf4PofPy8V/wDjH/qbU5eCu0eqzBdtERHo1jK9BBxDF/WZ/jS/WV1Wn91X7OD1XvrfdEUyBLo8Slha9sUhY2QWkAt6Q2i233lRZMFLzE2j0T4tRkxRMUnbdEUvqgSq3EZZgxsry8RjKwGwyjZs2e4KOmGmOZmseqbLqMmWIi877eiZDpJVsa1rahzWtADQAywA2AblFOkwzO81TV8Q1FY4Yv0Rzi85m8fxneNYDOLAkDgQNhWX8fFwcG3T5MP5ebzOPi6/NNGMyVTmxVlS8QG5cWtbcEC7dgG3bZRTp64Ym2KvtJ41V89opnv7KRpZi0MzKaGnLnMp2kZ3DLm2NA/pR6PT3pNrZPWfgm8Q1WPJFKYvSESLSesY0NbUvsNgvlcR8yLqadFgmd5qr18R1NY2i7wpscqYy8xzOaZHF7yMpLnHibhZW0uK228enojprc9Jma29fV8V+MT1DQ2aV0jWuzAHKLGxF9g8iVlj0+PHO9Y2Y5tXmzRw3tvCCplcQEBAQEBAQEBAQEBAQdT+zv1BvxZfqXO+I+/l1/g/9aPys6otoICAgICDT6UYK2sp3RnY9vpRO/xcBx9h4qPJTirsjyU4q7ONVNO6J7o3tLXscWuB4EKhMbdGvmNukrZoRpX93Ip6h34BP4bz/wCEngf9f6U+LLt0lPhzbdLLnpJo5HWsDgQyUD0JRtuPJ3mFttNq7YZ6dYY6zQU1MfKfmhUWDUmFx+PM4OeNniPFyCeEbeH9pqtdbL69I+TDS6DDpo4p6z81lp52yNa9jg5jgC1zTcEe9VIneOjYxO8bw9SEmImNnrzggawENFgSTYeZUWHBTFExSNmVrTb1eqmYiAg4hi/rM/xpfrK6rT+6r9nB6r31vuiKZAICPS6DKH2YR4IC8eibhdehdHgg2mjmE/fJ/Bz5PQc+9s262y3zVfVZ/Jpxbbrmi0v8jJwb7dGvqI8j3svfI9zb+eUkXU1bcVeL5q168Npr8nmsvsxLoCPC6CRRUb5n5I25jlc4+QAFySeCjyZK443slxYbZbbVhHupEQgIF0BAQdT+zv1BvxZfqXO+I+/l1/g/9aPys6otoICAgICAgqummiwq2+LEAKhg9wlA/Sfb5FQ5cfFG8IM2Li6x6uUyRlri1wLXNJDgdhBHAqlMbdJUZ3jpK06J6YupbRTXkg/Sd74vd5j2ft5KbHlmOkp8Waa9LNXpNjr62YvNxG24hZ/iPM+0rDJfjlhkvxy3P2d4hUtn8GNpkgO2UE2bF/uDw93FSYLW32hJp7W32j0dSCuLogICAg4hi/rM/wAaX6yuq0/uq/Zweq99b7oimQLfoNTxOhrXTRtkaxjXWIBNgHEgHhuWr8QtaLUis7N54VSk47zeN0mokirMLmn+7shfA+zPDAFrZTv2cHKKsXwamKcW+6W849TpLX4dpj0TMAgkEdOyenpWRyNa20lhPKLfmtbafYotRas2talp3/6T6Sl4rWuSsREx+ZU/SaibBWTRxizA4Fo/xuAbfytrpMlr4omWj1+KuLPatfRZtDJ2zMcJaaAQ08f4kzmgucbX2k+zaVrtdSaW6Wnefg23huSMlZ4qxw1j1QMImfUVk8tPTQlgbYCUBscLb7HG3E2KmzVrjw1re07q+nvbLqLXx0jb/fpDa49DGKaGsdHAZIp2ZzBZ0Ujc1i0+ezz3Ktgtack4omdpj4+q7qaY/KrmmI3iY9PR7S4VCzEXVDmN+7tpPGIyjJc+je27csfPv5HBE9d2X8bHGq82Y9nbd5nDYqepxCodG0xMgbJE0tBbd4J2Ddvb/Ky822SmOkT136sP49MWTJlmOm28IcskeH0VNKII5pqkB8jpBcC7cxaPLeAFJWLajLaJttEIrWppMFLxWJm3q9sQ0fhnqaJ7G+HHVMMkrG7BsaH7PK97LzHqr0x3iZ3mPRll0OLLmx2jpFvWE/BMTZ/yElJFTxxxxNkaHtAEhLbA7VDmwz5EZbW3mVjTaiv8mcNa7RG/X4tThlNFDBW1z42zPZUSsja8Xa38S17e938Kxlve96YaztG0KuHHTHjyaiY3nedn1Uuimoo8Q8BkckE7RI1gGSRucNII47CN68iL48s4OLpMFpplwV1E1iJieqfLhcLcRdUOY37s2k8YjKMl/wAt7btyh8684PL39rdYnTY41PmzHs7bvg4bFT1OIVDo2uiZA2SJpaC27wdw97f5WXm2yY6Y4nrux/j0w5cmWY6bdPyxgULHUUZpI6eSoO2obMAXE8QPLba3CyaibRmmMkzEfDY0sVnBE4YibfHd86HylsmIB9OyORl3uA4XzfhW3ZdnDfde6uN4x7W3h54fM1tli1dpQ9GKmOslqo3wRMMsAMYY0WaQMpt5bwfkpdVjthrSYmekoNFlpqLXrNY6x0S8MwiM4aYXMb95lhmnaS0Zxldssd/+P8qLJnt5/HE+zExCfDpa/wAXy5j2piZ/7ebcLicMMo3MaHSNdPO4AB5DWl2UnftJ/he+df8AyZYn/UMf49P8WCY9esvelq4J62SgdSRCEZ2Mc1oDwWDab8OO5Y2pfHhjNFp3ZUyY8uedNNI2UXEKfwppYr38OR7AfOxtdbnFfjpFnPZ8fl5Jr8pR1IidT+zv1BvxZfqXO+I+/l1/g/8AWj8rOqLaCAgICAgIMIK1pZomysBkZaOoA2O/TJb9L+6iyYot6IcmKLenq5XXUUkEhilYWPbvB/sHcR7QqU1ms7So2rNZ2lihpHzSsijF3yOytH9k/JK13nYrWbTtDtGAYMyjhbEwXO+R/GR3En/oK/SkVjaGxpSKxtDZrNmICAgIOIYv6zP8aX6yuq0/uq/Zweq99b7oimQN5gGONpoqqNzHOM7MrS21m+i4bb+9UtTppy2raJ9Gx0esjBjtWY33Yw/G2xUE9IWOLpnFwcLZW3DRt4/pTJpZvnrk36QYdZXHp7Ytus/FtWaVU0hglqKZ7qinADHsdZptxtcceBuq9tDlrvWlukrdfEsNuG2SntVV/HcRFTUSTBuQPtZpNyLADf8AJXtPi8rHFJ6tbq88Z8s3jo3lDpJSx0gpHU0j2EXks4N8R17kkg33/wAKnk0ea2XzIt1+DYYvEMFMPlTSdvi8cP0hggkmaymIpZ42sfHmu4EBwJBPnfzWWTSZMlYmbe1HxYYdfixXtFa+zPwfOK47TuoxSU0D42Zw+73Zrbcx4kle4dLkjL5mSerzUa3DODycVZiGavSnPh7aXIfEyNjdJcWLWnd57gEpots/mb9PkZPEuLTeVt1+bOLaU+PRMpgwteBGJXnLZ4YOHHfZMOi4M05Jnp8DUeJebp4xRHX4yxSaQQPpo6asgdM2EjwnMdlNgLBp2jh7V5k0mSuSb4rbb+pi12K2KMeau+3o+MQ0qe+phmjYI2U4yxRk3uNxze8bPYssehiMc1tO8yxzeJ2tlresbRX0htIdLaNspqRSPbUOaQ4hwym9r8bcBtsq9tDnmvl8Xswt18T00XnLwe01WE6RNjFRFNF4tPUPe9zAbOYXG+w8eHluVjNpJtw2pO1oVNPr614qXjetmMYx6N9O2kpoTDAHZnZjme83v7ePtXuDS2i85Mk7y81OupbF5OKu1XrVaU58PFLkIkyMjdJssWtN7ee4BYU0W2fzJnp6s7+JcWmjFt19N2cW0q8eiZTBjmvAjbK82s8M8uO+yYdFwZpyfD4GfxLzNPGLbr03l84Ti9FAIpPushqYmj0g+zXOt+a17fwmbTZ8kzHF7Mmn1emxRFuD2oYwzSox1U88kedtQLPY02ygbrE79n7rLLootirWs9YY4PEuDNbJaN4t8EeDF4Ya2OopoXRxMADoycxdcEO2knzH7LKdPe+GaXneUddVjx6iMuKu0fJOl0sBr2VIjcImRmLw/RzFpBv7N9v2UUaCfImm/X1WLeJxOpjLEezttshYhpE59c2rjbl8PKI2O4NDbFpt53d+6lx6SK4PLn4oMuvtbURmr8PSG1GlVMyR9TFSOFVI0glz7sBO8/x5BV/4OaYilreyt8ywVtOWlPblUZpS9znuN3OcXOPmSbkraVrFYiIaW9ptabT8XwvWLqf2d+oN+LL9S53xH38uv8H/AK0flZ1RbQQEBAQEBAQYQQMXweGqZkmZmA/K7c5h82kbljasW9WNqRb1abRjRFtFPLKX+LdobCSLOYDfNfhfdtHtUePDwTujx4YpO60qZMICAgICDiGL+sz/ABpfrK6rT+6r9nB6r31vuiKZAICAgICAgICAgICAgICAgICAgICAgICAg6n9nfqDfiy/Uud8R9/Lr/B/60flZ1RbQQEBAQEBAQEBAQEBAQEBAQcQxf1mf40v1ldVp/dV+zg9V7633RFMgEBAQEBAQEBAQEBAQEBAQEBAQEBAQEBAQdT+zv1BvxZfqXO+I+/l1/g/9aPys6otoICAgICAgICAgICAgICAgwgolZoC+SWSQVDRne99shNsxJtv9q22PxLgrFeH0aDL4LN7zbi9Xjq6fzLeg91lzX6Uf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p/Mt6D3Tmv0nIp7jV0/mW9B7pzX6TkU9xq6fzLeg905r9JyKe41dP5lvQe6c1+k5FPcaun8y3oPdOa/ScinuNXT+Zb0HunNfpORT3Grt/Mt6D3TmsdpyKe9bNGsKNJTiEvDyHPdmAy/mN7WWu1Obzr8ezcaPT/AMfHwb7tsoFsQEBAQEBAQEBAQEBAQEBAQYCDKAgICAgICAgICAgICAgICAgICAgICAgICDCDK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30721" name="Picture 1" descr="F:\plakat a3 (2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7" y="2060848"/>
            <a:ext cx="3880067" cy="4797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120062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4999"/>
            <a:ext cx="2160240" cy="1275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Prostokąt 1"/>
          <p:cNvSpPr/>
          <p:nvPr/>
        </p:nvSpPr>
        <p:spPr>
          <a:xfrm>
            <a:off x="467544" y="1412776"/>
            <a:ext cx="85689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dirty="0"/>
              <a:t>Już teraz zapraszamy </a:t>
            </a:r>
            <a:r>
              <a:rPr lang="pl-PL" sz="2600" dirty="0" smtClean="0"/>
              <a:t>wszystkich kandydatów</a:t>
            </a:r>
            <a:br>
              <a:rPr lang="pl-PL" sz="2600" dirty="0" smtClean="0"/>
            </a:br>
            <a:r>
              <a:rPr lang="pl-PL" sz="2600" dirty="0" smtClean="0"/>
              <a:t> </a:t>
            </a:r>
            <a:r>
              <a:rPr lang="pl-PL" sz="2600" b="1" dirty="0" smtClean="0"/>
              <a:t>do odwiedzenia naszej szkoły</a:t>
            </a:r>
            <a:r>
              <a:rPr lang="pl-PL" sz="2600" dirty="0" smtClean="0"/>
              <a:t>, </a:t>
            </a:r>
            <a:br>
              <a:rPr lang="pl-PL" sz="2600" dirty="0" smtClean="0"/>
            </a:br>
            <a:r>
              <a:rPr lang="pl-PL" sz="2600" dirty="0" smtClean="0"/>
              <a:t>byśmy mogli zaprezentować ją i odpowiedzieć </a:t>
            </a:r>
            <a:br>
              <a:rPr lang="pl-PL" sz="2600" dirty="0" smtClean="0"/>
            </a:br>
            <a:r>
              <a:rPr lang="pl-PL" sz="2600" dirty="0" smtClean="0"/>
              <a:t>na Wasze pytania.</a:t>
            </a:r>
          </a:p>
          <a:p>
            <a:pPr algn="ctr"/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W celu zapewnienia </a:t>
            </a:r>
            <a:r>
              <a:rPr lang="pl-PL" sz="2600" dirty="0"/>
              <a:t>bezpieczeństwa </a:t>
            </a:r>
            <a:r>
              <a:rPr lang="pl-PL" sz="2600" dirty="0" smtClean="0"/>
              <a:t>uczestnikom </a:t>
            </a:r>
            <a:r>
              <a:rPr lang="pl-PL" sz="2600" dirty="0"/>
              <a:t>wszystkie spotkania </a:t>
            </a:r>
            <a:r>
              <a:rPr lang="pl-PL" sz="2600" dirty="0" smtClean="0"/>
              <a:t>będą odbywać się w grupach do 5 osób </a:t>
            </a:r>
            <a:br>
              <a:rPr lang="pl-PL" sz="2600" dirty="0" smtClean="0"/>
            </a:br>
            <a:r>
              <a:rPr lang="pl-PL" sz="2600" dirty="0" smtClean="0"/>
              <a:t>(w celu umówienia terminu prosimy o wcześniejszy kontakt tel.13 469 66 73).</a:t>
            </a:r>
          </a:p>
          <a:p>
            <a:pPr algn="ctr"/>
            <a:endParaRPr lang="pl-PL" sz="2600" dirty="0" smtClean="0"/>
          </a:p>
          <a:p>
            <a:pPr algn="ctr"/>
            <a:r>
              <a:rPr lang="pl-PL" sz="2600" b="1" dirty="0" smtClean="0"/>
              <a:t>Zapraszamy wszystkich chętnych do odwiedzenia nas</a:t>
            </a:r>
            <a:endParaRPr lang="pl-PL" sz="2600" b="1" dirty="0"/>
          </a:p>
          <a:p>
            <a:pPr algn="ctr"/>
            <a:r>
              <a:rPr lang="pl-PL" sz="2600" dirty="0" smtClean="0"/>
              <a:t>od </a:t>
            </a:r>
            <a:r>
              <a:rPr lang="pl-PL" sz="2600" b="1" dirty="0" smtClean="0"/>
              <a:t>poniedziałku </a:t>
            </a:r>
            <a:r>
              <a:rPr lang="pl-PL" sz="2600" dirty="0" smtClean="0"/>
              <a:t>do </a:t>
            </a:r>
            <a:r>
              <a:rPr lang="pl-PL" sz="2600" b="1" dirty="0" smtClean="0"/>
              <a:t>piątku </a:t>
            </a:r>
            <a:br>
              <a:rPr lang="pl-PL" sz="2600" b="1" dirty="0" smtClean="0"/>
            </a:br>
            <a:r>
              <a:rPr lang="pl-PL" sz="2600" dirty="0" smtClean="0"/>
              <a:t>w godzinach </a:t>
            </a:r>
            <a:r>
              <a:rPr lang="pl-PL" sz="2600" b="1" dirty="0" smtClean="0"/>
              <a:t> od 9.00 do 13.00</a:t>
            </a:r>
            <a:endParaRPr lang="pl-PL" sz="26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5976664" cy="3528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Prostokąt 1"/>
          <p:cNvSpPr/>
          <p:nvPr/>
        </p:nvSpPr>
        <p:spPr>
          <a:xfrm>
            <a:off x="683568" y="4365104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ko-KR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hlinkClick r:id="rId4"/>
              </a:rPr>
              <a:t>SZKOŁA POSZERZAJĄCA HORYZONTY</a:t>
            </a:r>
            <a:endParaRPr lang="en-US" altLang="ko-K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reflection blurRad="6350" stA="55000" endA="300" endPos="45500" dir="5400000" sy="-100000" algn="bl" rotWithShape="0"/>
              </a:effectLst>
              <a:latin typeface="Bookman Old Style" pitchFamily="18" charset="0"/>
              <a:ea typeface="굴림" pitchFamily="34" charset="-127"/>
              <a:hlinkClick r:id="rId4"/>
            </a:endParaRPr>
          </a:p>
          <a:p>
            <a:pPr algn="ctr"/>
            <a:r>
              <a:rPr lang="pl-PL" altLang="ko-KR" sz="3600" b="1" dirty="0" err="1">
                <a:solidFill>
                  <a:srgbClr val="990000"/>
                </a:solidFill>
                <a:hlinkClick r:id="rId4"/>
              </a:rPr>
              <a:t>zstia.lesko.pl</a:t>
            </a:r>
            <a:endParaRPr lang="pl-PL" sz="3600" b="1" dirty="0">
              <a:solidFill>
                <a:srgbClr val="990000"/>
              </a:solidFill>
            </a:endParaRPr>
          </a:p>
        </p:txBody>
      </p:sp>
      <p:pic>
        <p:nvPicPr>
          <p:cNvPr id="2050" name="Picture 2" descr="Znalezione obrazy dla zapytania: facebook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5445224"/>
            <a:ext cx="836712" cy="836712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6012160" y="6381328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hlinkClick r:id="rId5" action="ppaction://hlinkfile"/>
              </a:rPr>
              <a:t>pl-pl.facebook.com</a:t>
            </a:r>
            <a:r>
              <a:rPr lang="pl-PL" dirty="0" smtClean="0">
                <a:hlinkClick r:id="rId5" action="ppaction://hlinkfile"/>
              </a:rPr>
              <a:t>/</a:t>
            </a:r>
            <a:r>
              <a:rPr lang="pl-PL" dirty="0" err="1" smtClean="0">
                <a:hlinkClick r:id="rId5" action="ppaction://hlinkfile"/>
              </a:rPr>
              <a:t>zstia.lesko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80894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 27"/>
          <p:cNvGraphicFramePr/>
          <p:nvPr/>
        </p:nvGraphicFramePr>
        <p:xfrm>
          <a:off x="393794" y="1484784"/>
          <a:ext cx="875020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4000496" y="2071678"/>
          <a:ext cx="4714908" cy="458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" name="Picture 10" descr="E:\z1\3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1628800"/>
            <a:ext cx="2477841" cy="2016224"/>
          </a:xfrm>
          <a:prstGeom prst="roundRect">
            <a:avLst>
              <a:gd name="adj" fmla="val 8594"/>
            </a:avLst>
          </a:prstGeom>
          <a:solidFill>
            <a:srgbClr val="99CCFF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87016" y="0"/>
            <a:ext cx="8856984" cy="126876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pl-PL" altLang="ko-KR" sz="24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Bookman Old Style" pitchFamily="18" charset="0"/>
              </a:rPr>
              <a:t>ZESPÓŁ SZKÓŁ </a:t>
            </a:r>
          </a:p>
          <a:p>
            <a:pPr algn="ctr">
              <a:defRPr/>
            </a:pPr>
            <a:r>
              <a:rPr lang="pl-PL" altLang="ko-KR" sz="24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Bookman Old Style" pitchFamily="18" charset="0"/>
              </a:rPr>
              <a:t>TECHNICZNYCH I ARTYSTYCZNYCH</a:t>
            </a:r>
            <a:br>
              <a:rPr lang="pl-PL" altLang="ko-KR" sz="24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pl-PL" altLang="ko-KR" sz="24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Bookman Old Style" pitchFamily="18" charset="0"/>
              </a:rPr>
              <a:t>W LESKU</a:t>
            </a:r>
          </a:p>
        </p:txBody>
      </p:sp>
      <p:pic>
        <p:nvPicPr>
          <p:cNvPr id="11268" name="Picture 13" descr="C:\FINAL\logobeztla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382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4214813" y="1643063"/>
            <a:ext cx="4500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rgbClr val="7030A0"/>
                </a:solidFill>
              </a:rPr>
              <a:t>KIERUNKI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2371725"/>
            <a:ext cx="9144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l-PL" altLang="pl-PL" sz="2000" b="1">
                <a:solidFill>
                  <a:srgbClr val="000066"/>
                </a:solidFill>
              </a:rPr>
              <a:t>   </a:t>
            </a:r>
            <a:endParaRPr lang="pl-PL" altLang="pl-PL" sz="2000" b="1">
              <a:solidFill>
                <a:srgbClr val="0033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pl-PL" altLang="pl-PL" sz="2000" b="1" i="1">
              <a:solidFill>
                <a:srgbClr val="990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179512" y="1844824"/>
          <a:ext cx="878497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79512" y="188640"/>
            <a:ext cx="8856984" cy="1197916"/>
          </a:xfrm>
          <a:prstGeom prst="roundRect">
            <a:avLst>
              <a:gd name="adj" fmla="val 16667"/>
            </a:avLst>
          </a:prstGeom>
          <a:solidFill>
            <a:srgbClr val="116919">
              <a:alpha val="90000"/>
            </a:srgbClr>
          </a:solidFill>
          <a:ln w="12700">
            <a:noFill/>
            <a:round/>
            <a:headEnd/>
            <a:tailEnd/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kumimoji="1" lang="pl-PL" altLang="ko-KR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굴림" pitchFamily="34" charset="-127"/>
                <a:cs typeface="Times New Roman" pitchFamily="18" charset="0"/>
              </a:rPr>
              <a:t>Technikum Architektury Krajobrazu</a:t>
            </a:r>
          </a:p>
          <a:p>
            <a:pPr algn="ctr" latinLnBrk="1">
              <a:defRPr/>
            </a:pPr>
            <a:r>
              <a:rPr lang="pl-PL" sz="2800" b="1" dirty="0">
                <a:solidFill>
                  <a:schemeClr val="bg1"/>
                </a:solidFill>
                <a:cs typeface="Arial" pitchFamily="34" charset="0"/>
              </a:rPr>
              <a:t>Innowacja: Kompozycje roślinne we wnętrzach i ogrodach</a:t>
            </a:r>
            <a:endParaRPr kumimoji="1" lang="pl-PL" altLang="ko-KR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17413" name="AutoShape 2" descr="data:image/jpeg;base64,/9j/4AAQSkZJRgABAQAAAQABAAD/2wCEAAkGBxQTEhUUExQWFhUXGCAXGBgYGBocHxgdGBwYGBoZGxgaHSggHholIBgXITEhJSkrLi4uGB8zODMsNygtLisBCgoKDg0OGxAQGywkICQ3LCwsNCwsLCwsLCwsLCwsLCwsLCwsLCwsLCwsLCwsLCwsLCwsLCwsLCwsLCwsLCwsLP/AABEIAKsBJgMBIgACEQEDEQH/xAAcAAACAgMBAQAAAAAAAAAAAAAEBQMGAQIHAAj/xABKEAACAQIEAwUFBAcGBAMJAAABAhEDIQAEEjEFQVEGEyJhcTKBkaHBB0JSsRQjYnPR4fAVJDNykvFDgqKyJTRjFjVTdIOTo7PC/8QAGgEAAwEBAQEAAAAAAAAAAAAAAgMEAQUABv/EADARAAICAQMDBAAEBQUAAAAAAAABAhEDEiExBCJBE1FhcRSBkbEjMjPR4QVCocHx/9oADAMBAAIRAxEAPwCqdvsw39pZxUUA98bgSTYYQpkwt6xjnAMscO/tCrtT4nnIMaqpv5WxVmvc4pg7QD2ewRnc8XsBpQbKPr1OBYx4HEtHLs58InBGG1CizsFQFmPIYtmR7IKFBqudRE6UiB7yDPywPwXhzqIICKfaM+JvSMW7LU9h5fCOWMcqQqTdiyhwCgo/wwfNvF+eB+M0Vp0HKqq+GLADeBy9cWOqtjhF2mp/qG9J+BnAKRgZ2Lracoh82/7jh3QzYO+Of8H4r3dIKduXxOGuU4oCJB2xzcsG5tnWxTSSRYM9RDFSVBAP9W2wLx6swSmyASjfIiCPfYfA8sD/ANpytr40fi1MqQ8xBBjfbCknZT2tMm4bxulVXSx0sbQeeK/xrs2+o/o9NqikFiRf3Rg5+AqzBlVmBhvBvIF4kCBzvtiw5YVEpeEFptNwyldtLqfDO8kHoYwyP8N3EW16vZLkXdnOEUKKVO/f+8qFbSAf1cFWEban2kfzOOjZLjlCqYSoJ/C3hPwO/uxVeLcNq5qkrUIaoGIqPKhzABA5KW2m/IYqHD6paiWchm1bmwjltzwrLij1G7e6A/pvSkdnjG4GOS5Hj2YogQzhf9a/D/bFm4b26m1RAf2qdv8ApJP54hn0GSPG4azxZdBjJwryHH8vV9mqAfwt4T89/dOGgxNKMo7SQaafBthN2qqRQPmyj/qGHOEHatpFJerz8AcN6dXkigMrqDZ7N14oLAmTeLRCyDPrbANDOr4S0hiQFEzq5knBvEBK01m0Em4vLQBfl4d+uBVNHVK6mMHxEzaxEQCCwttF8X5EtTOVINyoAGpFNyJUtAMCCCTvvtz6YX1eI7K4JkwCBMGx9n3ifXAGa4juobaxWJGpbSYkjn8bxgGuwpwRBhtWidgfaAEX3m1oNthgVi1AufsOMjlW16nYqWWPCoVZ8iRI+7czzjfC3tZQTu2jUWA1gBQbqQACGIvLEhl5RiCpn5Dhm6OpLQGMDwxE6fZiefkbw1Ky90XI0xM+LYEww3Np58onyw3TpdmNqhXmc2yUhVQCaoEttKiQIJMxYTtsBgrs7mKYQAomsk1HY2N2ESdyBIPkF54V8XrNpUC6jwgTPPVvtyEHphj2TyLnvarpZfChgEFiZtztA958sG0owb9z2O9VIaVqfg8Ag6zIDSW8N+hiAP44izFNQArATpkgAzCxOokb7C8bHBuXp0tLuyklzAaNhzIHPaZ8uuB6tIhdTWSCdyrMbgTqMk/IADfClJcFtUrFOaqUwVLrYiQTO7SZgWiwwp4hUBINmNh4T6kHDnOZamRLIygiQbmST6QBYWHL5rqtYo0hFEeyNMW2MDc7G+KoUIYuQTNiSbW3EXvOBqo6iPdH9Xw5rUXsQNQ6aYJm1/8Ae5xFmqBDAsIXoeUwdt+eHKSM0jz7F0jO1f3B/wC+nj2DvsrVf02ppEfqGH/5KcY9hl2eorf2lcNarnsxojV3x3MfPCCjwnReoQSBMDafri99saM5zMEb96TisZq5I8sMwyTTAyWmhHUozyw2y+QkBk35+eIe6jDPJEqAR6HDAG9htw2lKgx6+WHeVy+FfDq3lAPLDvKmxIwuTAQNnRA9cKeJU9SwdiIPvw04ibgYAzwtjIsJla4RlVKPQe1RCSPNTzHUW+eE1dHpVgAZkxHri8NwdK6gmVcey62Ye/Go7NJSJqM7VKnItAjzgbnAUtTbY9Ze0rfDs9TazHTjfPr3QY+1D9267RqXUjAybEA/DzwN2h4R3JVx7NSYHmIn3GRgzh1f9IpPSdZq93+rYb1O7EqjDm1iFO/3bzjY9PH+YN9TKqN8h2tdEFNxK7agTqA5AdR5YIXi1PumWhrWq1US4JAdCpm3I6o8zE4qdMyMT0KgUgmdPONx5j0xsumhygo55yaTZ2bsYvd5DV+8cn0Jv8sIvs3y8G95Qkj4DB/Bs6f7JrTE00qLI2aRqDe8OMa/Z7TsT/6YHxIP0xxJXGOR/Jel3JFgzPZzLVL92EPVPD74HhPvGEec7CXJp1AfKoIP/wBxP4YuAOJVOJMfUZIcMKeKL8HKuIdm81S/4bEeneD3FfF/qGNOH8er0TZnUDcA6196G4+GOtKcVztzwf8ASMq5Qfrk/WIQLnTdlkXgrqt1jFkOt1tRyIRLC0rixbwzt7NqiBvOmYPvRv5Yk4hx2hXq0YbSBM6xpgmLSbdeeKKaNOpkxUViKoqqvIgq6lgwtIIgjfDAdnitMsa5laPexpkbMQJLfsj44qjhwrJa2YicpuDT4Ljx/N+NAhUhUQTIMlrnT19odfpiv0a4RAbHvPZJABWDFjPUAR5Hlit8OXQKTu8GrfSAfCDYsd9reckdMWPMZqn4GfUJBsDEDnvqkxPxPXGzgkyOezJq1ACszgypX2RsD4RYTcmAI5QxvgDOcT1VSoVWIuSAOkmQb7BYveRjSpngshtTRNxEwx8MgGTYC/TC3iiZkQoChWmCBtciDpJJFpHKBgo475Ae6Cs7nddNdQIAYOkifZn1KmCB8DywNSygPfK58TqGhWBAuGLQegOmBzOMrWcadIZammPvRZrAXgcj8cQ5SrU1Agk3ICsSoGsidrQSOkYKnVGGuXzdNl7rRTDBtILG2osqiRcaY1SZ5WMnFy4JkajUhoqqKYYxoQeK51EliJ6CZAAFsV3gPBSzHvEuHGkhVZWAZ79N4jeAJxYszkO7pKEqWaYGg307qJIAna0AzthOecXJRRVixtK6MVKZI0KFbu4lg06QdUjXYxvZZueost4uTABpli1pYSTJIChiNO0DkY9+MxWpIaYfUGdTVb2dIAkkDe4J3N79MYqZhqcsU/V+yC42ubg8iATFvrgIwphzdm1akGPif2AEIA9fEBy2Av15YXh2LE6hqAhTpvyO/UDYeWJM3nTTIFLUVYeJyfaMEbcoiBzscRZPIjTUqG4UQAQ0iJIi8RY/PBxuPID3ewv/ALRfUGJuOcmxmb+8ke/AWZrs8Ky+gHzjEmbTxW8j092IqdGTNgReNgfQ8j5YqjQFsuv2UVw2dqBV0gUDb/npDfHsQfY9/wCdqn/0D/308ewzY1cDLtDSBzeY/eH6YqvFsiUcN90/I4tnGX/vuY/enG2ZyK1UKmL7evLCI5NEx8seqJSDSB9CLYnySAi/P5EY9UpGnUNNwReRI9x35G+JqIhiORuP5YvuyB3wwrKNBjDrJvFsKUE3wblGvgJGIzxVodcD50eEemN+NtDr6YizNSUGMiExr2afwERN8ScRTU4HIb+/CfszxekamgPGqwkEBj0BNjhjxnOpQDPUMAH3k8gBzPlgathU0t0RdocnSq0WSoQqqJ1fhKix+kc5xzjh2rWChgpNSdo7sF5Hn4bYbcU7VirSdAniYaQeSg7+pi3vwpytQqlR/wBk0/fUVh8Auo/DFGPZGUCvU1FmgDUS0DzJNvjjUm2NZtjz8hggjoHBH08Fqk/ecj4si4svYdIpsZ/CLeQ/nhC1AJwagp/4jg/6mdx8gMWXsdS00Gtu5+QUY+d6lpwm/k6uHx9IsCucTK+B0OJJxzCkIV8bKcQg4ypxjPNHJu0HDf0fNVaQHh1LWpf5GJlR/lIYYdccXTlsx1WlTp++EU/mcSfaAdWby9MCToN+mtiu/uwP2nq/3aqPx149ysY/7Rju9PJyUX8f2ObnVdvyJWyOpKKCNgC3OGgAAc7zI8weWCf0aAY9oAGDNhIWL8mNh6i2NzScIGDldSwIaBO0EbdPWI8ifQeloWYGlADpabAgIsi+5Yi2/O2DkyPJvJi9MwxZ5X/DGpgI2MEA3vy88TUs2rxdhBnlsNhYSOQ3wHUoy7spgIAQCQNUySGI2m0e/bAOeWAGB0vWnw6Y3JUn0kWt19ca4piyJs0dwbhtN1IJg21fhnl5e7EOaz8EMsXEH4mfnefTAmXrPqlnUQYhzExNgDv/AFONa7a21WEmCQbDYcp5DDVFHtJ0HslxD9QGcVWYgqDqB1DURa9gBO4vBwZmc8gpM2i6+ELqA0XUKYA1A+Ixtz64rvCOG0KNN3WstUn7yllFMGdPh3YkqTFrESIM4mzCKxJpOzCASQSJIjcGSd9/Q3xzpwWttFsZtRolzNVEYkaWZp0D2QupfwQfX1EC98AZmuz+FmNS0EDa4EQDbm1oETjSm7MupR4kW7GTteBF7fC5wRlMzTNQVNSsNJs7CD4dPS+4sLzhu6XAtyI6VKkUKsp7yWIJLQZsFIAmfznEdQhFKWLBh4jF+cxcRFuV1+GlLvUOtUCiSJY9dytp2BXbE+aouwVwu55nfclTA+YmDGM87s1cCfMiwI36TPl/DEdWVW0gi/X4eXvI3wR+iAyS/wB0QI2gtInkZG3niCpRuxJFrb3ny+V8VQYDLd9kh/vlSwnuD1210+uPYL+zDMBsxpCBdNBhq+8xL0yZ/ZEwMew41PY9naWrieZVj4O8JHKeon+HXli+cIySKPCoHy/mccf7ScZalxTNQxOiuTbddtuox1/s+6VaNOoplXUMJk79fPGZselKS8mwm3Kiv/ab2f7ykMzTHjpWaOazIPuJPuOOd0MwHAI35joRjvVeosFWUEEGR1HO0dJxxDtdwQ5TMtpB7s+JZ6H+G2DwytUxeSKuwhDN1+BwRRcehxXq6lQKlMnQdx0OGeVzs0w8E8rCb/HBsXQ14tlO9pBh7Sj+vdiu0s5AKODO2Cq/G6i/4cnyZfrOFeYrNWaYRHiTE3kwsDmZk+gOMWysJK3RpmOJfo9JqWsFGmF0y4Bj2TNttyPjhBxXi9XMvqqMSB7K8lH1PU4b8V7IV1XvUBqjdubDzjmPy6Yryrg8enlDcjk33G9KmSQAJJMADmTYAYL4hCnuwZCWJ5M33j6A+EeS+eJ+CDQXrRakhI/zlWFMes+L/lwsnDnzQsyMEcOoipVRTszgH0JE39MD4bdk1H6ZlwedQfIE/TAz/lZq5Oh9s8whTLohUjvJhSIAVdIsNhfDrs6NOXT1J+eKv2xIFfLqB91mPpIj8sWPhWUXu03nTJMkEzfkccLL0zcNKZfDqEu5rkco2N5wGlK1mYfA/nOJkpt+Me9f4EYi/DTHLqIhc42RsDw37J95H0OJFZhuvwIP5xhcsGT2GLNB+SlcYJfil4Ipqg9ADrv8ThPxnMBqWXUX1vrJE3gX3/zcsT57NAZzN1TMKSo53CMg28zhWawb9DWLinHvJK/THZ6eOmP5Iiy7zReqHZWiyIdVSWUFhqMAxy6b8sS/+xtAiCX6RqMDc2E9TOH9MwAOgj4Wxu6alIBgkEAjlI3wnXL3KvQxpXpEZ7K0Sugk6doPPf8AifjiDOdistU9pTawgsIHIAAi2DqfDK6sD+kkgESCu45jHq4zTVGNKogQGAGHSAeR5423fIHp46vQKD9nmV5B729pj+Zws4x2IpUaR7hSXYhYZjBBN7ExYf74v3DxU0frSpebldvLCftBn1puoYte5hVaQIkEN18sbrm3SZ6WLFptqjkOd7PV6RnuXAv7Pi+Eb4k4RnKlMNTWm01CqiQ3hINuUfegjzx1DIMlfW1KIGwhkIJuoMGCPMDGKOSbvKZdASKgkeFoAIOrUQp5eeGSy2qkif8ACKtUZbFA4plqn6T3SwonSLkCSQLld1kAwcAcUzHck0lUaUjUVIljeDqva5ttixdpmUKFYxrcud76VAvccyu2Kzn2ViCoC9bkiffJ6YbBpxSaJMvbJobNn6cLBK2DAszEknTYMbTzm3XDfI5hzRZlYOUNjpurXJvJ3kxGKVxIPUglkYbmJEnqREA7i2DctxmotN1YKuxmTqOw5k6rDnhMsG1o8phOcrMXYNUIgALaIO8BRbc4XV3Ct7Vz5Tv9cTU21MHYgSZnpYbTy2xg1UmdSkG+k+XI3wxbcm8lx+yX/wA5U5juGv6PTx7E/wBlp/vlSAADRZoGwl6VgOn8cew5cBpFT+0XhZ/T8zUSzGqfQ7fA4vf2dcTqU8ooYDwsQB5W5+pOKb2w4gU4hmwLjvmlTtyxPwDtItIb2F9J6kkzPS+KclvFS+BMW1Ozry8YVrFJ5m2A+1GVo18s5IgoC6n0uRHmBhBw3jqGkarsFBuAeS/iIP3iZgdI5k4M4pxVFyNR2hWalqKt93UBpVh1uJxCtSkUWmigZWgVGqmyPSbkeXkemJkFJP8AC7wTcqCNM+rYGy7Ud2QIT+Eyp8xGNa9akvsqWJ5G388WuNklk1eqznST4fIz/wBRA+WC+H0aVWojKLqCJ5RMLp8tKg+/GmRRdJerNxEEGACCIC7m3PpiTspTVWKKVIUxKmQSJvJvPrhWfaNIf01SyblwyyADFY7XcKy703qsgVx98WnkAY39+LrRpiNhgLiXCadddFTUEJuUibXG9sczFJrIndHXzJPG9rK1wLsNSzGVqd2zBao8Jc2WoshSCIJAJMjnjl/EMpUoVXpVUKujFWG9x0PMcwehx9HcA4OuVpCnTd2UEkawPvGd0Eczit9sexD5rMGvSqUlJUBlebsoiZAMWC8uWOnhzR1NSlscvIm0mkcPnF/+zkrcFQWmbi4Igqb3EY2zPYnM5ZWqVBSKKCXcOIA9Ggn0jGfswy9OtmiBUEquorqEkAgWESdx6c8NztOPa7+gMMql3In7SU3fNghSQlMAkRuSTz8iPhh9kMxobQSANKkaisxtFuYg/Hnvh9mewqvVZ+/cK8SoVeVhc8o8pwBxjggy9RW0qabVbMBcFxEMAOoEG/LbHOmpNgz1UvgKVhynzxODioJ2gZqpUAd2v4QTEEKSYiwnpAw2y/FacF2OkaouRfb2YuR7sLTs9HKmO3eAOp288ZrNqBALKTzWJGx5gj4jCn+2aJAPeL4fWfX0xA3H6AJAqajBIIBgm8Ceu2CTiluwnkXuc8zwLUsyxJMux1c2hhe1uu2MdkkD5ijzEj85/jjFdwmVZWI1EgGLxeZwV2GoE5gab6RM+isTvijUvSbQ6Ek52dQXNsS0EAAxcXsJJkXjpielnlUjUYBECP2Rf3k/lhMtdZljyuDb0nDPL0Vi23trf+tsTSlGg16rlaY0friLL/Un54ifMWjGuVrWBHO+EWW6wycUPtlmJrx0QfMnF1rVbE8onHLe03ESc1UFrQPgq4o6RNzJetneOi59nKQpo4DagXMEQQYABgjcSDg5Kss3krH/AKSMJ+A1oy9IbeHV/qJP1+WDsnVnvD0WPUlh9AceyLds2Eqgkc/7TUu+zGjvAhRJEz9432Bi0XxWswdECQw8ok9fQeuLHls4i5qr3ocB2gMgBZTELZtgRzv6YG4lwSlTLlRVbSSu0+0LamFpW5OmRA9cNU9D0yRz8ndJsQltud5/lfEtWtrte3UAQN7xgulkaT1mUB6YOkIJDaWIEztI3+WHHCuABcwlGqoZu+VW0kwF5iLjc9eXng5ZYxFuO4r4lQNA6CPEDpb1AAPnzwvTKNULBRzvPLlv64tNfNUWaq1ca2ZiQL/i1E6vOY35YZ9iaS5el3pYFmMuBYqgsRBsb3I32jC8uf0435GpLVTJPsl4dVo52qKiFf1BvuD46exx7Fs7N5tambYqTBpMQIv7VO5M7+XrjGNw5JTgpUHS8HOu3GW1Z/NfvT9MIDlffh523qMvEM0Rt3x+mFKcQH3hjrRS0olk3bN8iArhnDMBcCbTyJB5Y24/xPMVhYjSDJUbt69fTEbZteWIGqYF4o3ZqnIHyHEIsLHmlwCfLphtluInkqT0Or53GE+YywfyPUfXES1WpmH9zf1+WC+zXvwWrPZurUy9gLMDpWV8t5nZj88FdnqhpuC5u1iLACAICgbDCnI58Gmw5x4ehI5euJMrXkiSANvMTF8SdVs69z2HI4TOwZCrqUY9xWke7aJBiQRuPTCHsjxLWsE3Fvhi2ugII645jjpkd29cRDkMzWG1Zp84OLFlczUI8UHoZ/goxXMuoUkEGxjfpiw0CAI8sUyjZzIN3uFio2+gf6v4rgHh3FFzDNpR0FKpEyBqKllMaTdbHffE9dz1AAEn+eAeEkqhLMrl2LFkUqseyNydgoBM3jltgcUbdBZZJVuP1qA+mB+JZfvaT059pYBvY/dNr7wcQvmwjAkqqGxZjG/sgHa/1GJTUgWw7QL1KjiT5nu0ZgfGRBuIMwbAAeE3sbYrVTMOSSpJ+8f69+LV9oeWCZqoogD2lAtAcajbpJOKe1eFgW5He/mOcb4Ro3JGnZu2baSAdvpiTKZ06pAJEXHvwJlaiaahdoaIWxv78QpVMKJj+rcsF6Se1GrGnyPstVVtyZ9cWH7Pq4p5moxGmxiBAGoiLmwETE+mK1kc7RIUvSjSt+7MA/5hudxcXviwZriIFGXVkV1/VsFCi4nwi5K+sSMR5dSTx09zISeO0jsI4me71QHETbY8xfqbYFyhoVfEtFAJN7C59qI3545PwztU5VkSroECzjVqIBPhIMhbee+Lv2c41T/RhWLDYlgAAfCYB0jYbm/TE0I5IbTZZjzJ7cDnVReq9I6kIHL3zgg8JRR4anhGwb5CRy3wgodqspUqK61QKsaDAcEg3AAutj+bdZxZKOVqadjfnbY72mZPu9MPUVwihZL8mma4Q7gRUUty6RMsIEzvvig8U+zjOM7uDROpibM3WwuuOhtkXM6kB3IKmPjJ/LBSPUB9l4ibR5W33w7Fqx3pAnHXyUXK8AzdJBqpqdICiH3A53jAGYatRGkoULkm99QVHNoP4iMdN11Z2t6D+own4jlatTOZaq1JilMPMRYsBEicevI+X/watjkKcHz5uBAaPvKdRAGkxJg/DB9Ds5xLUdbBVMybH2t40ixO3pjtSU1AjuoHkBA+GJP0RN9C/DGN5Xxp/RiPTRynLdnqtHVVQamdlYyqEagImGBIIsbHG54a6IX0aKinUSx30ggRa5x0HjGhYXRdtt45SYHuxR+0+ZWCniWSYHIkT1mRYTGIZ+spJSZkoJbtgPBlqGgukUdIM+KAQ1gLyL7R6+WM5mgWmmgRGIJLMSC0bzHnMfsgnmZtfDuBaMlTUFkOj2XE38Tc7gzBIvtGKtw+iazuwrwoUEvTECx1KtpPW9um4w7Rk1N+DHEm+zqq4ztWi4A0UTssfep2nfTeR649g/sZm2ObamQoK0NRYW1FjTN1PMSQfyGPY6WJdiPJUUXtoP7/AJr9630wjal5Ya9ucyV4hm/Cf8Y/TCVM+px1oVpRPNOzJy45Yx3BxMlUbziKpn1BwdIy2eVDjOiRDAEdDjVc6x2TE9PMTuuPbM9uB1OF1EBalLLzXn/Mel8bZPPq29j8/wCf54c0nGhpOkRvExywlz2RDXA0mYmDE+f8fzwjJpXa+A4963LV2VzTJXAF1IFwPPf+WOsZVarCYVR5ksT7hAHpJx885HiVXLveR63BHn1G3njoFP7Sq7KNJRAByWSbXu1t77YSui9aSWOvzHfipYId1/kXziXD2Vg8ghrGAbEe/G5rKksWgHrbn88U3IduKlSFrtrpkhpUaWUggi62ItBBFxOJeLcbyAE1WqAn7wSq3zAIjHuo6PLgpSRPHqVmt4+fkbcR7RJpdZuRAgH039JxVP0tyxQM5RyACDZS3hML5amjobjrgU53L1CO4ql5mA1Mrt+0QI+GJqdamIJYA7wJn4Y58puMt0SzyZFK5Fg4tUoywFY3o6QjnwjTpNNlA9lhBv5m4w54DxAVFAVyzhQTqdC1+bBWOmTPhtGKeMslQarMD1AO3UHGjhFsUARQSY+6Jn8498YfHLe7QUepV8DLt3ltdZGIUygUDYg6m3t6Y592k4caQ1FQJJAgztuPhhs2eeo4IYBFgAOxkRMEnduZieWBuL1qhpqKoQLP+Ivignlc2xjcXLZ7lqcGvkQ1csdADCCBquRMnkBysNsRUiBEqIO83P8AIYKzFM6gVIJ2mx1RF/Ij+GD0y4I9mTebD0sI3Nt+hxkpVyLcq5AcnSsCR0gbW5n0w0z+fQaf1SOlp1HVAuDCnZtwD6YDo5oK4JYQDzTVHmJNsNqtIVmBL0mUALA03vaDYrO3M74XOFtakLckt2AUcrlqj6+8KIfuEGY/Zba2Gma7096lGi5prA1TOoABbPN/8uJMtw+lSgKoaot9VS5XoBtAGCWztZeQYHe0YVOD1eWkK9eJNwDsHrAepUWLGKbSVkSdR21co9cXzKmtl1C02lB1ufeDv7sUDIZ+tSqB0F+ak2IPUA3jDCrxuqakLU8QY2DGLxceW1sMjk8yQxdRBK0izv2szSG4o1FncAqw8iuo/ETjdO25Jk6VSYJ0M0edo/LFZXMhQTHiHiZpJI/hvv54Eo8ROpiqF9IloGqP+Xmbz1wpzt7HvxE7VF4y3bNmZj3Y7v7rbTG5PL3b4JzfaXSpebLJIU0yTGxImY52vjnOW4zrpm4UEkQdxB2M4EzdamVOtG0fiQ6foR8MbJu0EuqadVZrne3WcqVZNVkUGQqn2VO48MEkbSf92PZbt3VQFKlRqiz4CSSR4oPi3IjYennil5zLrqJplijbEwLbXM7jr5+eDuA5IhkdlLDVa1ucRIvBvIw3LKMYOVlPTwyTlaOwNnqlUDuiSdOo6msurlIJv5coxUuNdm83VKtS0EKQIDWtzGq/Qk/KxxDS7RNTV2QKEUHWxgli3sqvTcT5TjHDvtDc1VNQL3cQVUR1uJ5wfliHHKT72h+aWNS0jXNVc8iFqqB1WJGsMYUcyYmZF/kYjHPOM1q1J2DU3pTuAGURYiOq/LHSeGduaNRiKqLTIBGoEkG9gLT0PvOJeN8TpVabp4SCkA8xqsGB5egwf4mEZ00Klokr1Ff+yLN97mqpLMzCkdwIGp0JvMzI2jHsNPs3qUiyFUVapovrYC7BHpqNV73Jv64zjoQakrR6K25KH24b/wARzf75vpiu5lQfXD/tyf8AxHN/vm+mEFZ7Y6kV2oQ+QXWdgfjjay7GfP8AlviPcE9cagYW2w0gwZ0dYHQrPzEfljP9o/5T74+uAsYn+v8AfHtTPaEOKXFCRp0xMAHUDz6Rh3QyvUzeYm3uGKrkgTVSN9Q6df6ti5SemJs8t0U9PBUyHO5VXpsGA2JEjnBjbniq8PyblhpNj/W3znkAcW93EXXA1BlUOEMBl0uIltJ9pFvYNsbSdsM6bNGN3z4B6jFKrQqXMaQNIjkBP5zhk7FliTJG0SbeUE/DEWacQazjSDZEjZRzI5Tv78WLJcQpUaQVVLVSoZ2iLkaoki8SBGLOt65+loq/+vo5Kj6c9a/9K7wvhDOSCXpgXLaCJNoAkggxJmLRixZkeGIVogeOPIb9cCZzj1p0mPWcQVsxUemJbQpOq+5t+EXOOF6t3tyBlblJSfARlqFVXMOqzusSNjy5H88TZ0yIJuwvHOfn+eBf7doorQrltgpET56rgR8cLa3Gu8PiAU8hyIHQ/TC2pRVRMcW3q4DqNFi+haYSmGuxN6hi5AF/eTyx6nkUKGCal4OogLaJsF8Uf0bYxwlywGs6eYJPy64OpOoUArpH3V2IHKZ2J39+BlO1Z6WR/oBPlECwFI9IER0tbHqXDlOoiQzDeSZPKfhywTWrgGwn5/lgnJsrC9j6YyDne7A9adclaHZ+udUqkTbxb/CfnGGH9jJTUA6Q0XJgnqb8h5DFgp1FmPh5404i9AIRVqUwOalhP+mZnFM+plPtSv6GerOe37FFrVxqtUJjY3H9euCcpxWoikTPQ7wcDcQbJ/8ACSsT11BQPcQWPywE9cLTWJLSZk7XtfmIxQsa02k19lbxJxov3B6jNTSofb0iT1nDPMVARLaFIEajp2/zHFY7M5mroalVUqVIZQREq3NTsRPMWuMAdqOKAkU1adMloNp2j1F/THiP0peo4h1XiaLWIY+AWDATvEz1E8/Tpg+rxpBC0TzDFonYggRz88VrgdYVCwdNSKAS3NJMaj+ztJ5Ww6fKKssYVRzJAHxOEKC4Yx3jkq5M5+pTbqNTaurTu3jaSZJJ67bxg3KcO1qFpjVTqNBDtIWN/CeQwK/DGqBRTYCDJJUH0F7eeN24suTakrBmUs0sFiJiYUCSL8uhxFlm7ccbt+xdj6eUoa8nn9T3FsgaA7lCiNUsmjw6j0Cg74a8J7OimilsxUNSLwfDMk+y8yBYe7libjGcqdz3lCl3xJhQDYDm0gyT5C9/LHNsqagzClEK1A4hSWJneCWvfzwrp4ZM+J3JJrni/wDAcHoZcOMZWMo6keJWLmNiS+48oNsUckqSByxeu0ObpUkVagDPuqSdIjZnjfyHPFQqhajEiIgE8hz8hHLFn+nqTg3LyzJ9zsP4WmsC95iDP54zn6rUyUJuNj1wLVzbZeNIEefIxPvwVkqLZxS1QhFU2IufMQbAeZOKMuOEY6p8Aekmi4fY/Tf9IZmjSaDaeZ/xEn+vPHsMvsypqlXQratNFhJj8dPpbGMDhyao39/uNjGkUTt4f/Ec3++b6YrWZa2H32gN/wCJZz98fyGK41/XHXusaFV3GzeziNWxdHqZdOGuiUyKzIutistq1KT4j7K9AMUjCdWoYk0byPPHj/VsYnGMeNL59mfZH9NatUL6BR0hbCGdg1j0AABt+IYvD9haoHhqrPQhgD6G/wBMU3sXn8xQogUmVFZtfsgljAW5PKBti3nttWanp8KtI8anmD+Eg3O0E4ky90ijFriu0T8R4VUpHTUUg8pFj6Hn7sV7ieSBEixG0fTFhz3GcxUUrUrGok6gpCiDyggYQ57MCJ/o4xY63Q/1W9pFf4hVLIAx8Szt96frbDzJ1AyKbi0X3kWOFvD6a1O8dlB0vpBO202vvt8cNOGqp1FigRBJJgAchfYDfA5s6Xa96OR1OnhHstlAoYsBJYkSSfIEjYCAIHOZPTHsxTmSTJxLX4hRQTqL32QTJ9bCPOcJczx9jZUCD/U30A+eJ6ct6InDJkfwWmjwKkEBcHURctMA+mIqXBUHhUrE6rgk/wAsRdmeLvWQ06kllGpWO5WQIPUjUPd6YZhL4coiZ64ScTGX4eg+9Pu/jiHP0FIZuarMjov8j67YlUG+FXabNinl3nd4Qe86j8lI9+CeGNUkZjuUlEKy+UJAO84nFAjyxSeC9omoDSy605SYK+hjbyjE2e7Y1j7CKg97H5wPlglgY99Jk1UuC60qRO98LeO9nhWGtCBUA57P5HofP44rdHtBmGQN3mk3EhRuPd5jBGU7V5mk36yKi9GAHwZROFR6fJCWqNDY9PkhuhdkOE1KrtTUqtRd0c6SY3i0T5YJr9naif457tZHjHjEmd9JmOp5Yl4j2iOYN6KalurKWDp0hgR8Dbywfw7jyPTZK5JJGkmLG0apGxv8sMy5eoW6W3n3X0dLDGDj37MI4GjZUilXq06tAgwg70VKZNpQd2Cs9AYMSDis9qOFrl60ISaVRRUpMeatyJO5BkfnfFw4XVDKlFlZqgpkNVHsDTKhtexLC4icOxRRmUsqMU9iYOmY1FekwPhjlvrZYcrlJfl4fyNyRxqK0c+SrfZzlgGzCv4WamqhSIOli0tfltgTM9lxQQGtV7z8NIEjUYOlQSd/QdcEcR4nmaOYeq1LTSLXCkDUBCqS0yWA2G354fDL08wtN51KCHB5TBAt7zbrgsvUZISWT/bL23/IUpRj/MjehSCpTpowKFST+IgAARa/IXvgv9GApHv9LCbDSTA2APU+eFFfPBq8DVppsFlfaVtzPLSbb/SMM2zW8vvtzgwQBHT+GOfmUtSfF7/IE5rUl4A8tmEy8CWSmZgiYEHzDCIn88RZ2sjlHfT31M6vAeUSC4IkWvpmcZ4o1REVaR8TeH7xgX2JB8XrAwlymXBZ0UvOk6pJm7QxKxvDWMmcX4IQlDW1TXm939hTcb24FeR4dUzJfM16ndUSSXqMd/2VXnG2F+YzdMMVoK2kjTLnxPJFyB4V22wz7V08xCGpT7qgp00qcjw2JlgPvQD6bYrZGOp09zjqv6S4X9wE7DuI5GpRbRURkJuBuD5jkfdgvLZLNIgan3gDTYSI9VNr9cR8Or96ho1mPdoNaNuUItAn7pnbDzg3E4pqhJKr4dR58+tl5DC8+WcY1pT9/Y1fBbvsmy7DMFnZtRy5BBPPWh/lj2DPs3ec05B/4LW/56fvx7AYMjcLYxLY5726os/FM4B/8cyeQsMR5HJonQnqb/Dphv20YDiGb/fN9MKldfP5HF0ptqgoxrcm4k36lxI28+o8sVQ4stamGUjVuOYOFFThbjaD6EfXGwpHsltgQxtSSSMSNk3G6N/pJ/LB/C8odUkRHUfQ4JtULSdlxyY0oq9ABifXAv8AHAWXMDp/XTEOezcD3/WMTOPksjLajbN17GDty9cIs3WLafMGfczC3wxtmc1FQXswNvNf98DcYcTHL+ZP9e/DVHYmnN6qPZgd3/hElLwG0+0RclZN4gYNzfFzXy+llCwLxaW6/l1xW6rtzmOVsF0M7IuSpiPZGk+sXB6480helM9kc7oIVgGWYvyBw/qZHW0ADUTGkWgnliq1Rf8Ar+ox0Hsr+tp0ao9pJV/VbKfWNJ9+J+qhtqQqcfYI4vXp5JO8VQSCqtHMHcDz0g+U4coquodDqVgCrDYg88VP7Q3CpSTmWLe5RH/9fnhR2V7Rtl20OZoE3H4J+8v1HlO+/ung9FsV1OL1VqXJd66xOKp2tcHQk3Hi+NhPTn8sWXtHxRMustBdvYWfa8/8vnjm+azhqMWcgk78p+GKNNk/S4Xq1swGI8MfLrgbSSwABk431jlP9eeNkb0A/P34Yl5OiM6OUVaS31OSbAiBtJvudo9J522FEAeM+Q8QtH7M4iNUCwGuLXgR59fyx6jLtpZUVdiZkiL2Mm9sB5s3hGO5F4IncNsI6Wvh/kXy9VRTqgd6AIcAAsOk7E+t8I6OS3IYFJ0gFoI1E3jpG5GG1eki0QajAvpLKo8ITxEJABubKb3vhOfHrXNPxR6UdS2LFw3Jfo9FkLllJJBMWkyB0/jgbjbtToOFEmoAFK6iRtBttvv5jA65w1FQMDqMKOkmbzyFrk87YIzD90VGkO8hYEyJi4/ZtOOLKOSOS57v9yeMpQkyucU4Y60e9zNZmqGAiDxXPUm21zHzxN2O4mUY05mbhSLeYttgztFnFNEgqveRABUSoY3gyb+mKtw7PvRfWh9RyI6HHRxQefp2pL69hiepF6yCHun7wqKjVWLnkZ9i/wCHTF/LAQzT6QHGiGkyRYA+0D5YIyOd7xVfTp1bz8iOUfxwPx7MBNPshCdJPOd/9MA2xzoL+Jpkv8CU+4b5fNLABblci8+drA4k76lTpgUxpUc2M/Mk/DCfh6L3g1aQdl26eyAeRgmPXDDi6IzaCAZWYOwgxP5YXLCtSjvXJ5xop3anjn6QVUFtCyZNgx2kDoL4g4VkKhHeADuz4YbarMQkcwTF+W+LA+c0tpKISOimbbETbA2byjvXFU1CyKNSyZAPIADlefrjrRmscFjiqXgeqUeSXuKfeVFo0QNENpIs09JmT0kRvjAzLOASNAj2SBI6TYRgHLmtRqa9bVF+8rWJHlNp2PLbBHFSa2kq5SNzG5sR8PrhM4tSSb2fkKNeS4/ZNVnOVRe1Fv8Avp49iP7IKbDOVNRn9S1xb79Plj2KcaSiGiu9uHH9o5v9830wpQjqcMO3X/vLOfvm+mFCYqGIOVR+IfPEqUCdoPvGBKeJ0wDjEatXuFpRI3GDUe2BKLEbHG1c2Hnj2hVaB9XfS0SV6nT4YS8RrSN9r4KqOcK64loO2PJhvZMxkaYrsqGz/dJ2borXsTaDh5/YcoPZDbEFTAi3Mj64U0bIg6kT8ueGeQzjnMd0WJpiBpMeQwxsibvcHzHBjTMsusG5OwteORjy88CZvLUXSVOgk+EEMQQLG+4+eHfFahkmT7J//YB9BjbiSCnTVkEMack+ene/rjEzSm5ugUgGJ3kbGbyDjpP2cZZVymvdqlRifLSdAH/T88c5z7ljJMnHQPstcnLuDstYgeQKofzJPvwvqv6YMuCvfaRUJzSg7LTGn3kz+Q+GKsFxaPtOH99/+mv5viqHB4P6aCoNzuaeoVLmSqKg9EED38/UnA0eeI4xthx43VcF5cIR4jHLrH7W23KxwJTPL1/I4PyCjVSt7QcN5gKxHzAx5niej3aNLoKqjkN1na4Mgc5+eNBUAB06oMRqjYEEfDBWephaKsBDBoBGIslQVqTsRJkX57demAPGppyYDwSLW38p2+eJq1ZUXxeLmoJG3meZ6eQnEfDRLAHaNvfhjkqSuRqUGXcGwuIJAPpFunLAPk3hB3DuG6jTrqSqQGCGTvZhc7cx6A4d1agLzMwoH5k/mMJeKZx0pqFYgFB84wVkD+pRvvGnJPmAf4DHF6lTk7k/hEmWLe7FOZQZio7X7pLXAAYm5ueQjfzwK/BKbAGkakk7OoAib3sY8xOJuGVCxlrzvOJHrsZBJt/PniqLnF6IvYNprZMIpVKpOlhTUCwCvJ8MQI9MZzpOhhzA9roeR92FS0VDiFAuNgB0wXnzCGOv5ib9bnngc2DRNHtG4UctSJVnVWeAJ8ViBuJPpjarU8WogFgAAdjBMRJjoTGBqTEqCd4xk3Imbkc/rhKu6luBV7MnKqW7wABwLT74tgGhmCgAY+KPZsJ9OWDM2IFsCBZR55Ybh7k0wovwZVljc35En6392I6VUKIJJB64hOIm2ONUUw1yXz7JT/fqo5dwSP8AXTxnA/2Nn++1P/lz/wB9PHsWYlUUOTP/2Q=="/>
          <p:cNvSpPr>
            <a:spLocks noChangeAspect="1" noChangeArrowheads="1"/>
          </p:cNvSpPr>
          <p:nvPr/>
        </p:nvSpPr>
        <p:spPr bwMode="auto">
          <a:xfrm>
            <a:off x="155575" y="-1279525"/>
            <a:ext cx="457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11" name="Obraz 10" descr="zstia logo - Kopia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5" y="333375"/>
            <a:ext cx="1101725" cy="512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179388" y="1412875"/>
            <a:ext cx="3700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dirty="0"/>
              <a:t>Absolwent przygotowany jest do: </a:t>
            </a:r>
          </a:p>
        </p:txBody>
      </p:sp>
      <p:pic>
        <p:nvPicPr>
          <p:cNvPr id="15" name="Obraz 14" descr="ak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4509392"/>
            <a:ext cx="2376264" cy="2159968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az 16" descr="ak5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916832"/>
            <a:ext cx="3237378" cy="238782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 descr="119094545_653260848655506_3751575275034450559_n.jpg">
            <a:extLst>
              <a:ext uri="{FF2B5EF4-FFF2-40B4-BE49-F238E27FC236}">
                <a16:creationId xmlns:a16="http://schemas.microsoft.com/office/drawing/2014/main" xmlns="" id="{42E2D39E-6633-4089-A8A3-354363F776A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414" y="4509120"/>
            <a:ext cx="162018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Obraz 18" descr="ak1.jpg">
            <a:extLst>
              <a:ext uri="{FF2B5EF4-FFF2-40B4-BE49-F238E27FC236}">
                <a16:creationId xmlns:a16="http://schemas.microsoft.com/office/drawing/2014/main" xmlns="" id="{67835AA3-4D1D-402B-A0CE-75AA8644A37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0929" y="4509120"/>
            <a:ext cx="1794166" cy="216071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raz 19" descr="2013-10-22 14.48.53_Sophia_Clean (2) — kopia.jpg">
            <a:extLst>
              <a:ext uri="{FF2B5EF4-FFF2-40B4-BE49-F238E27FC236}">
                <a16:creationId xmlns:a16="http://schemas.microsoft.com/office/drawing/2014/main" xmlns="" id="{387BAB9B-BECA-48E5-86A2-271047A54F0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509120"/>
            <a:ext cx="2614914" cy="216024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179512" y="188640"/>
            <a:ext cx="8856984" cy="1197916"/>
          </a:xfrm>
          <a:prstGeom prst="roundRect">
            <a:avLst>
              <a:gd name="adj" fmla="val 16667"/>
            </a:avLst>
          </a:prstGeom>
          <a:solidFill>
            <a:srgbClr val="0E5A15">
              <a:alpha val="90000"/>
            </a:srgbClr>
          </a:solidFill>
          <a:ln w="12700">
            <a:noFill/>
            <a:round/>
            <a:headEnd/>
            <a:tailEnd/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kumimoji="1" lang="pl-PL" altLang="ko-KR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굴림" pitchFamily="34" charset="-127"/>
                <a:cs typeface="Times New Roman" pitchFamily="18" charset="0"/>
              </a:rPr>
              <a:t>Technikum Architektury Krajobrazu</a:t>
            </a:r>
          </a:p>
          <a:p>
            <a:pPr algn="ctr" latinLnBrk="1">
              <a:defRPr/>
            </a:pPr>
            <a:r>
              <a:rPr lang="pl-PL" sz="2800" b="1" dirty="0">
                <a:solidFill>
                  <a:schemeClr val="bg1"/>
                </a:solidFill>
                <a:cs typeface="Arial" pitchFamily="34" charset="0"/>
              </a:rPr>
              <a:t>Innowacja: Kompozycje roślinne we wnętrzach i ogrodach</a:t>
            </a:r>
            <a:endParaRPr kumimoji="1" lang="pl-PL" altLang="ko-KR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3" name="Obraz 2" descr="zstia logo - Kop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650" y="333375"/>
            <a:ext cx="1163638" cy="54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j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513" y="1543172"/>
            <a:ext cx="3070055" cy="2448272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Obraz 7" descr="ak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9527">
            <a:off x="445218" y="1683526"/>
            <a:ext cx="2244820" cy="2842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 descr="j9.jpg">
            <a:extLst>
              <a:ext uri="{FF2B5EF4-FFF2-40B4-BE49-F238E27FC236}">
                <a16:creationId xmlns:a16="http://schemas.microsoft.com/office/drawing/2014/main" xmlns="" id="{CE27FFD5-0340-4B2B-8E5B-94D8F28ACE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63292">
            <a:off x="6446801" y="1590661"/>
            <a:ext cx="2137965" cy="2466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az 9" descr="TAK.jpg">
            <a:extLst>
              <a:ext uri="{FF2B5EF4-FFF2-40B4-BE49-F238E27FC236}">
                <a16:creationId xmlns:a16="http://schemas.microsoft.com/office/drawing/2014/main" xmlns="" id="{75DB4844-DB89-4ED1-88A9-FD349CA0A2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13" y="4511399"/>
            <a:ext cx="3091716" cy="228518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7C5A206-D77F-4D23-92FB-A34362FF984E}"/>
              </a:ext>
            </a:extLst>
          </p:cNvPr>
          <p:cNvSpPr txBox="1"/>
          <p:nvPr/>
        </p:nvSpPr>
        <p:spPr>
          <a:xfrm>
            <a:off x="251603" y="4869160"/>
            <a:ext cx="5184576" cy="156966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cs typeface="Arial" pitchFamily="34" charset="0"/>
              </a:rPr>
              <a:t>Innowacja obejmuje</a:t>
            </a:r>
            <a:r>
              <a:rPr lang="pl-PL" sz="2400" dirty="0">
                <a:cs typeface="Arial" pitchFamily="34" charset="0"/>
              </a:rPr>
              <a:t> tematykę dekoracji wnętrz roślinnością, doboru barw, kompozycji plastycznej, bukieciarstwa i florystyki.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1" name="Picture 9" descr="DSCF11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83669" y="4581128"/>
            <a:ext cx="2952000" cy="2140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Diagram 10"/>
          <p:cNvGraphicFramePr/>
          <p:nvPr/>
        </p:nvGraphicFramePr>
        <p:xfrm>
          <a:off x="251520" y="1628800"/>
          <a:ext cx="324036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6" descr="G:\zdjęcia\dyplom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2016224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79512" y="116632"/>
            <a:ext cx="8749480" cy="1152128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latinLnBrk="1">
              <a:defRPr/>
            </a:pPr>
            <a:endParaRPr kumimoji="1" lang="pl-PL" altLang="ko-KR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algn="ctr" latinLnBrk="1">
              <a:defRPr/>
            </a:pPr>
            <a:r>
              <a:rPr kumimoji="1" lang="pl-PL" altLang="ko-KR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Technikum Ekonomiczne</a:t>
            </a:r>
          </a:p>
          <a:p>
            <a:pPr algn="ctr" latinLnBrk="1">
              <a:defRPr/>
            </a:pPr>
            <a:r>
              <a:rPr kumimoji="1" lang="pl-PL" altLang="ko-KR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Innowacja: </a:t>
            </a:r>
            <a:r>
              <a:rPr lang="pl-PL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Policyjno – Prawna</a:t>
            </a:r>
            <a:endParaRPr lang="pl-PL" sz="28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atinLnBrk="1">
              <a:defRPr/>
            </a:pPr>
            <a:endParaRPr kumimoji="1" lang="pl-PL" altLang="ko-KR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8" name="Obraz 7" descr="zstia logo - Kopia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406298"/>
            <a:ext cx="1101725" cy="512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3" name="AutoShape 2" descr="Znalezione obrazy dla zapytania technikum ekonomiczne le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4344" name="AutoShape 4" descr="Znalezione obrazy dla zapytania technikum ekonomiczne le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4653988"/>
            <a:ext cx="5904656" cy="18774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6000000"/>
            </a:lightRig>
          </a:scene3d>
          <a:sp3d extrusionH="76200" contourW="12700">
            <a:bevelT/>
            <a:bevelB/>
            <a:extrusionClr>
              <a:srgbClr val="000099"/>
            </a:extrusionClr>
            <a:contourClr>
              <a:srgbClr val="000099"/>
            </a:contourClr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l-PL" sz="36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Innowacja:</a:t>
            </a:r>
            <a:endParaRPr lang="pl-PL" sz="36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pl-PL" sz="20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umożliwia kształcenie w zakresie prawa cywilnego, karnego, ochrony osób i mienia, kryminalistyki oraz szkolenia z samoobrony, pomocy przed medycznej, strzelectwa i pływania.</a:t>
            </a:r>
            <a:endParaRPr lang="pl-PL" sz="2000" dirty="0">
              <a:cs typeface="Times New Roman" pitchFamily="18" charset="0"/>
            </a:endParaRPr>
          </a:p>
        </p:txBody>
      </p:sp>
      <p:pic>
        <p:nvPicPr>
          <p:cNvPr id="1026" name="Picture 2" descr="C:\Users\QWER\Downloads\image0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97" y="1988840"/>
            <a:ext cx="2847413" cy="2135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179512" y="116632"/>
            <a:ext cx="8749480" cy="1152128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kumimoji="1" lang="pl-PL" altLang="ko-KR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Technikum Ekonomiczne</a:t>
            </a:r>
          </a:p>
          <a:p>
            <a:pPr algn="ctr" latinLnBrk="1">
              <a:defRPr/>
            </a:pPr>
            <a:r>
              <a:rPr kumimoji="1" lang="pl-PL" altLang="ko-KR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Innowacja: </a:t>
            </a:r>
            <a:r>
              <a:rPr lang="pl-PL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Policyjno – Prawna</a:t>
            </a:r>
            <a:endParaRPr kumimoji="1" lang="pl-PL" altLang="ko-KR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79512" y="1916832"/>
          <a:ext cx="5544616" cy="479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2" descr="G:\zdjęcia\akcje-czyli-udzialy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59533" y="4581128"/>
            <a:ext cx="1900899" cy="2092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Obraz 5" descr="zstia logo - Kopia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438696"/>
            <a:ext cx="1092200" cy="5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ole tekstowe 6"/>
          <p:cNvSpPr txBox="1"/>
          <p:nvPr/>
        </p:nvSpPr>
        <p:spPr>
          <a:xfrm>
            <a:off x="684213" y="1412875"/>
            <a:ext cx="43926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kumimoji="1" lang="pl-PL" altLang="ko-KR" sz="2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굴림" pitchFamily="34" charset="-127"/>
                <a:cs typeface="Times New Roman" pitchFamily="18" charset="0"/>
              </a:rPr>
              <a:t>Absolwent zostanie przygotowany do:</a:t>
            </a:r>
            <a:endParaRPr lang="pl-PL" sz="20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 descr="C:\Leskoski\IMG_054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12" y="1988840"/>
            <a:ext cx="2901520" cy="2176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539750" y="1989138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pl-PL" sz="2400"/>
              <a:t/>
            </a:r>
            <a:br>
              <a:rPr lang="en-US" altLang="pl-PL" sz="2400"/>
            </a:br>
            <a:endParaRPr lang="en-US" altLang="pl-PL" sz="240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862638046"/>
              </p:ext>
            </p:extLst>
          </p:nvPr>
        </p:nvGraphicFramePr>
        <p:xfrm>
          <a:off x="357158" y="1714488"/>
          <a:ext cx="3500462" cy="4861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4067944" y="1844824"/>
          <a:ext cx="3168352" cy="471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51520" y="116632"/>
            <a:ext cx="8784976" cy="12858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kumimoji="1" lang="pl-PL" altLang="ko-KR" sz="44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Technikum Hotelarskie</a:t>
            </a:r>
          </a:p>
          <a:p>
            <a:pPr algn="ctr" latinLnBrk="1">
              <a:defRPr/>
            </a:pPr>
            <a:r>
              <a:rPr kumimoji="1" lang="pl-PL" altLang="ko-KR" sz="36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Innowacja: Animator czasu wolnego</a:t>
            </a:r>
            <a:endParaRPr kumimoji="1" lang="pl-PL" altLang="ko-KR" sz="2800" b="1" dirty="0">
              <a:ln w="1143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13" name="Obraz 12" descr="zstia logo - Kopia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527" y="264120"/>
            <a:ext cx="1081088" cy="528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4" name="Picture 10" descr="http://zstia.projekty.aplan.media.pl/pubs/gallery/62e5a8769c96ff3ebb3527a18dc109e9/cache/crop_194x134_72aa4bf511697c5cbed249405263dc45.jpg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15125" y="2071688"/>
            <a:ext cx="2122488" cy="143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7" name="Picture 11" descr="Znalezione obrazy dla zapytania dyplom potwierdzajÄcy kwalifikacje zawodowe technik hotelarstwa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4005263"/>
            <a:ext cx="18764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ttp://zstia.projekty.aplan.media.pl/pubs/gallery/62e5a8769c96ff3ebb3527a18dc109e9/cache/crop_194x134_e1563ee8e6c4f7dbd5762741f5e41365.JPG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3073" y="4929188"/>
            <a:ext cx="2015066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5903" y="1989138"/>
            <a:ext cx="1923069" cy="1332685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4" grpId="0">
        <p:bldAsOne/>
      </p:bldGraphic>
    </p:bldLst>
  </p:timing>
</p:sld>
</file>

<file path=ppt/theme/theme1.xml><?xml version="1.0" encoding="utf-8"?>
<a:theme xmlns:a="http://schemas.openxmlformats.org/drawingml/2006/main" name="Rekrutacja 20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ECFF">
            <a:alpha val="50195"/>
          </a:srgbClr>
        </a:solidFill>
        <a:ln w="12700">
          <a:solidFill>
            <a:srgbClr val="0E5A15"/>
          </a:solidFill>
          <a:round/>
          <a:headEnd/>
          <a:tailEnd/>
        </a:ln>
      </a:spPr>
      <a:bodyPr wrap="none" anchor="ctr">
        <a:scene3d>
          <a:camera prst="orthographicFront"/>
          <a:lightRig rig="glow" dir="tl">
            <a:rot lat="0" lon="0" rev="5400000"/>
          </a:lightRig>
        </a:scene3d>
        <a:sp3d contourW="12700">
          <a:bevelT w="25400" h="25400"/>
          <a:contourClr>
            <a:schemeClr val="accent6">
              <a:shade val="73000"/>
            </a:schemeClr>
          </a:contourClr>
        </a:sp3d>
      </a:bodyPr>
      <a:lstStyle>
        <a:defPPr algn="ctr" latinLnBrk="1">
          <a:defRPr kumimoji="1" sz="2800" b="1" dirty="0" smtClean="0">
            <a:ln w="11430"/>
            <a:solidFill>
              <a:schemeClr val="accent6">
                <a:lumMod val="75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ea typeface="굴림" pitchFamily="34" charset="-127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946</Words>
  <Application>Microsoft Office PowerPoint</Application>
  <PresentationFormat>Pokaz na ekranie (4:3)</PresentationFormat>
  <Paragraphs>249</Paragraphs>
  <Slides>35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Rekrutacja 2015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Technikum Informatyczne  Innowacja: E-sport / projektowanie gier komputerowych</vt:lpstr>
      <vt:lpstr>Prezentacja programu PowerPoint</vt:lpstr>
      <vt:lpstr>Prezentacja programu PowerPoint</vt:lpstr>
      <vt:lpstr>Prezentacja programu PowerPoint</vt:lpstr>
      <vt:lpstr>Prezentacja programu PowerPoint</vt:lpstr>
      <vt:lpstr>       Absolwenci 5-letniego Technikum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Jesteśmy dumni z 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2021-02-22T10:02:49Z</dcterms:created>
  <dcterms:modified xsi:type="dcterms:W3CDTF">2021-03-01T09:00:43Z</dcterms:modified>
</cp:coreProperties>
</file>